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7" r:id="rId3"/>
    <p:sldId id="695" r:id="rId4"/>
    <p:sldId id="696" r:id="rId5"/>
    <p:sldId id="697" r:id="rId6"/>
    <p:sldId id="698" r:id="rId7"/>
    <p:sldId id="699" r:id="rId8"/>
    <p:sldId id="700" r:id="rId9"/>
    <p:sldId id="269" r:id="rId10"/>
    <p:sldId id="1075" r:id="rId11"/>
    <p:sldId id="270" r:id="rId12"/>
    <p:sldId id="271" r:id="rId13"/>
    <p:sldId id="272" r:id="rId14"/>
    <p:sldId id="273" r:id="rId15"/>
    <p:sldId id="274" r:id="rId16"/>
    <p:sldId id="275" r:id="rId17"/>
    <p:sldId id="276" r:id="rId18"/>
    <p:sldId id="277" r:id="rId19"/>
    <p:sldId id="278" r:id="rId20"/>
    <p:sldId id="279" r:id="rId21"/>
    <p:sldId id="280" r:id="rId22"/>
    <p:sldId id="701" r:id="rId23"/>
    <p:sldId id="285" r:id="rId24"/>
    <p:sldId id="1076" r:id="rId25"/>
    <p:sldId id="286" r:id="rId26"/>
    <p:sldId id="1077" r:id="rId27"/>
    <p:sldId id="478" r:id="rId28"/>
    <p:sldId id="702" r:id="rId29"/>
    <p:sldId id="707" r:id="rId30"/>
    <p:sldId id="703" r:id="rId31"/>
    <p:sldId id="704" r:id="rId32"/>
    <p:sldId id="1056" r:id="rId33"/>
    <p:sldId id="1058" r:id="rId34"/>
    <p:sldId id="706" r:id="rId35"/>
    <p:sldId id="1054" r:id="rId36"/>
    <p:sldId id="705" r:id="rId37"/>
    <p:sldId id="1057" r:id="rId38"/>
    <p:sldId id="1059" r:id="rId39"/>
    <p:sldId id="1060" r:id="rId40"/>
    <p:sldId id="1061" r:id="rId41"/>
    <p:sldId id="1062" r:id="rId42"/>
    <p:sldId id="1063" r:id="rId43"/>
    <p:sldId id="1064" r:id="rId44"/>
    <p:sldId id="1065" r:id="rId45"/>
    <p:sldId id="1066" r:id="rId46"/>
    <p:sldId id="1067" r:id="rId47"/>
    <p:sldId id="1068" r:id="rId48"/>
    <p:sldId id="1069" r:id="rId49"/>
    <p:sldId id="1070" r:id="rId50"/>
    <p:sldId id="1071" r:id="rId51"/>
    <p:sldId id="1072" r:id="rId52"/>
    <p:sldId id="107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5" r:id="rId71"/>
    <p:sldId id="327" r:id="rId72"/>
    <p:sldId id="1074" r:id="rId73"/>
    <p:sldId id="513" r:id="rId74"/>
    <p:sldId id="514" r:id="rId75"/>
    <p:sldId id="516" r:id="rId76"/>
    <p:sldId id="517" r:id="rId77"/>
    <p:sldId id="518" r:id="rId78"/>
    <p:sldId id="373" r:id="rId79"/>
    <p:sldId id="519" r:id="rId80"/>
    <p:sldId id="524" r:id="rId81"/>
    <p:sldId id="525" r:id="rId82"/>
    <p:sldId id="526" r:id="rId83"/>
    <p:sldId id="527" r:id="rId84"/>
    <p:sldId id="528" r:id="rId85"/>
    <p:sldId id="529" r:id="rId86"/>
    <p:sldId id="530" r:id="rId87"/>
    <p:sldId id="531" r:id="rId88"/>
    <p:sldId id="532" r:id="rId89"/>
    <p:sldId id="533" r:id="rId90"/>
    <p:sldId id="691" r:id="rId91"/>
    <p:sldId id="692" r:id="rId92"/>
    <p:sldId id="69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e6793c7ac87b5dd5" providerId="LiveId" clId="{335F0835-02A6-4104-A867-EEB2C06A5A4D}"/>
    <pc:docChg chg="undo redo custSel addSld delSld modSld">
      <pc:chgData name="" userId="e6793c7ac87b5dd5" providerId="LiveId" clId="{335F0835-02A6-4104-A867-EEB2C06A5A4D}" dt="2023-09-28T15:43:38.003" v="2966" actId="404"/>
      <pc:docMkLst>
        <pc:docMk/>
      </pc:docMkLst>
      <pc:sldChg chg="addSp delSp modSp">
        <pc:chgData name="" userId="e6793c7ac87b5dd5" providerId="LiveId" clId="{335F0835-02A6-4104-A867-EEB2C06A5A4D}" dt="2023-09-28T15:43:38.003" v="2966" actId="404"/>
        <pc:sldMkLst>
          <pc:docMk/>
          <pc:sldMk cId="1369706923" sldId="256"/>
        </pc:sldMkLst>
        <pc:spChg chg="mod">
          <ac:chgData name="" userId="e6793c7ac87b5dd5" providerId="LiveId" clId="{335F0835-02A6-4104-A867-EEB2C06A5A4D}" dt="2023-09-28T15:43:38.003" v="2966" actId="404"/>
          <ac:spMkLst>
            <pc:docMk/>
            <pc:sldMk cId="1369706923" sldId="256"/>
            <ac:spMk id="2" creationId="{3BAE42AF-2933-41E4-9B83-E54D8C8DB71E}"/>
          </ac:spMkLst>
        </pc:spChg>
        <pc:spChg chg="add mod">
          <ac:chgData name="" userId="e6793c7ac87b5dd5" providerId="LiveId" clId="{335F0835-02A6-4104-A867-EEB2C06A5A4D}" dt="2023-09-28T15:43:19.056" v="2960" actId="404"/>
          <ac:spMkLst>
            <pc:docMk/>
            <pc:sldMk cId="1369706923" sldId="256"/>
            <ac:spMk id="3" creationId="{487EEC43-1CDE-4345-A60A-F38221F81E0F}"/>
          </ac:spMkLst>
        </pc:spChg>
        <pc:spChg chg="del">
          <ac:chgData name="" userId="e6793c7ac87b5dd5" providerId="LiveId" clId="{335F0835-02A6-4104-A867-EEB2C06A5A4D}" dt="2023-09-23T09:41:50.071" v="2011"/>
          <ac:spMkLst>
            <pc:docMk/>
            <pc:sldMk cId="1369706923" sldId="256"/>
            <ac:spMk id="3" creationId="{F6517999-C014-4270-9210-ADE0AB5AB3BD}"/>
          </ac:spMkLst>
        </pc:spChg>
      </pc:sldChg>
      <pc:sldChg chg="modSp">
        <pc:chgData name="" userId="e6793c7ac87b5dd5" providerId="LiveId" clId="{335F0835-02A6-4104-A867-EEB2C06A5A4D}" dt="2023-09-19T04:57:19.232" v="2005" actId="113"/>
        <pc:sldMkLst>
          <pc:docMk/>
          <pc:sldMk cId="3844161785" sldId="257"/>
        </pc:sldMkLst>
        <pc:spChg chg="mod">
          <ac:chgData name="" userId="e6793c7ac87b5dd5" providerId="LiveId" clId="{335F0835-02A6-4104-A867-EEB2C06A5A4D}" dt="2023-09-19T04:57:19.232" v="2005" actId="113"/>
          <ac:spMkLst>
            <pc:docMk/>
            <pc:sldMk cId="3844161785" sldId="257"/>
            <ac:spMk id="3" creationId="{EA68E610-DD25-431B-85F0-D5B68EABBE7F}"/>
          </ac:spMkLst>
        </pc:spChg>
      </pc:sldChg>
      <pc:sldChg chg="modSp add">
        <pc:chgData name="" userId="e6793c7ac87b5dd5" providerId="LiveId" clId="{335F0835-02A6-4104-A867-EEB2C06A5A4D}" dt="2023-09-28T15:28:45.711" v="2874" actId="6549"/>
        <pc:sldMkLst>
          <pc:docMk/>
          <pc:sldMk cId="3982883873" sldId="691"/>
        </pc:sldMkLst>
        <pc:spChg chg="mod">
          <ac:chgData name="" userId="e6793c7ac87b5dd5" providerId="LiveId" clId="{335F0835-02A6-4104-A867-EEB2C06A5A4D}" dt="2023-09-28T15:27:53.193" v="2863"/>
          <ac:spMkLst>
            <pc:docMk/>
            <pc:sldMk cId="3982883873" sldId="691"/>
            <ac:spMk id="2" creationId="{80C2A2CA-06B6-4E6F-8AC0-2EA128376E10}"/>
          </ac:spMkLst>
        </pc:spChg>
        <pc:spChg chg="mod">
          <ac:chgData name="" userId="e6793c7ac87b5dd5" providerId="LiveId" clId="{335F0835-02A6-4104-A867-EEB2C06A5A4D}" dt="2023-09-28T15:28:45.711" v="2874" actId="6549"/>
          <ac:spMkLst>
            <pc:docMk/>
            <pc:sldMk cId="3982883873" sldId="691"/>
            <ac:spMk id="3" creationId="{EA68E610-DD25-431B-85F0-D5B68EABBE7F}"/>
          </ac:spMkLst>
        </pc:spChg>
      </pc:sldChg>
      <pc:sldChg chg="modSp add">
        <pc:chgData name="" userId="e6793c7ac87b5dd5" providerId="LiveId" clId="{335F0835-02A6-4104-A867-EEB2C06A5A4D}" dt="2023-09-28T15:32:08.240" v="2910" actId="20577"/>
        <pc:sldMkLst>
          <pc:docMk/>
          <pc:sldMk cId="1042574249" sldId="692"/>
        </pc:sldMkLst>
        <pc:spChg chg="mod">
          <ac:chgData name="" userId="e6793c7ac87b5dd5" providerId="LiveId" clId="{335F0835-02A6-4104-A867-EEB2C06A5A4D}" dt="2023-09-28T15:32:08.240" v="2910" actId="20577"/>
          <ac:spMkLst>
            <pc:docMk/>
            <pc:sldMk cId="1042574249" sldId="692"/>
            <ac:spMk id="3" creationId="{EA68E610-DD25-431B-85F0-D5B68EABBE7F}"/>
          </ac:spMkLst>
        </pc:spChg>
      </pc:sldChg>
    </pc:docChg>
  </pc:docChgLst>
  <pc:docChgLst>
    <pc:chgData userId="e6793c7ac87b5dd5" providerId="LiveId" clId="{AA8CCA92-EEB2-47E9-B9FA-1934B01B5BE6}"/>
    <pc:docChg chg="undo custSel addSld modSld">
      <pc:chgData name="" userId="e6793c7ac87b5dd5" providerId="LiveId" clId="{AA8CCA92-EEB2-47E9-B9FA-1934B01B5BE6}" dt="2023-12-11T04:16:13.173" v="134" actId="113"/>
      <pc:docMkLst>
        <pc:docMk/>
      </pc:docMkLst>
      <pc:sldChg chg="modSp">
        <pc:chgData name="" userId="e6793c7ac87b5dd5" providerId="LiveId" clId="{AA8CCA92-EEB2-47E9-B9FA-1934B01B5BE6}" dt="2023-12-11T04:01:32.707" v="110" actId="207"/>
        <pc:sldMkLst>
          <pc:docMk/>
          <pc:sldMk cId="685966813" sldId="304"/>
        </pc:sldMkLst>
        <pc:spChg chg="mod">
          <ac:chgData name="" userId="e6793c7ac87b5dd5" providerId="LiveId" clId="{AA8CCA92-EEB2-47E9-B9FA-1934B01B5BE6}" dt="2023-12-11T04:01:32.707" v="110" actId="207"/>
          <ac:spMkLst>
            <pc:docMk/>
            <pc:sldMk cId="685966813" sldId="304"/>
            <ac:spMk id="1582084" creationId="{00000000-0000-0000-0000-000000000000}"/>
          </ac:spMkLst>
        </pc:spChg>
      </pc:sldChg>
      <pc:sldChg chg="modSp">
        <pc:chgData name="" userId="e6793c7ac87b5dd5" providerId="LiveId" clId="{AA8CCA92-EEB2-47E9-B9FA-1934B01B5BE6}" dt="2023-12-11T04:01:50.008" v="112" actId="113"/>
        <pc:sldMkLst>
          <pc:docMk/>
          <pc:sldMk cId="201568984" sldId="306"/>
        </pc:sldMkLst>
        <pc:spChg chg="mod">
          <ac:chgData name="" userId="e6793c7ac87b5dd5" providerId="LiveId" clId="{AA8CCA92-EEB2-47E9-B9FA-1934B01B5BE6}" dt="2023-12-11T04:01:50.008" v="112" actId="113"/>
          <ac:spMkLst>
            <pc:docMk/>
            <pc:sldMk cId="201568984" sldId="306"/>
            <ac:spMk id="1553412" creationId="{00000000-0000-0000-0000-000000000000}"/>
          </ac:spMkLst>
        </pc:spChg>
      </pc:sldChg>
      <pc:sldChg chg="modSp">
        <pc:chgData name="" userId="e6793c7ac87b5dd5" providerId="LiveId" clId="{AA8CCA92-EEB2-47E9-B9FA-1934B01B5BE6}" dt="2023-12-11T04:05:19.022" v="128" actId="14100"/>
        <pc:sldMkLst>
          <pc:docMk/>
          <pc:sldMk cId="3844957721" sldId="307"/>
        </pc:sldMkLst>
        <pc:spChg chg="mod">
          <ac:chgData name="" userId="e6793c7ac87b5dd5" providerId="LiveId" clId="{AA8CCA92-EEB2-47E9-B9FA-1934B01B5BE6}" dt="2023-12-11T04:05:19.022" v="128" actId="14100"/>
          <ac:spMkLst>
            <pc:docMk/>
            <pc:sldMk cId="3844957721" sldId="307"/>
            <ac:spMk id="1555458" creationId="{00000000-0000-0000-0000-000000000000}"/>
          </ac:spMkLst>
        </pc:spChg>
        <pc:spChg chg="mod">
          <ac:chgData name="" userId="e6793c7ac87b5dd5" providerId="LiveId" clId="{AA8CCA92-EEB2-47E9-B9FA-1934B01B5BE6}" dt="2023-12-11T04:02:05.607" v="115" actId="113"/>
          <ac:spMkLst>
            <pc:docMk/>
            <pc:sldMk cId="3844957721" sldId="307"/>
            <ac:spMk id="1555460" creationId="{00000000-0000-0000-0000-000000000000}"/>
          </ac:spMkLst>
        </pc:spChg>
      </pc:sldChg>
      <pc:sldChg chg="modSp">
        <pc:chgData name="" userId="e6793c7ac87b5dd5" providerId="LiveId" clId="{AA8CCA92-EEB2-47E9-B9FA-1934B01B5BE6}" dt="2023-12-11T04:02:18.708" v="118" actId="113"/>
        <pc:sldMkLst>
          <pc:docMk/>
          <pc:sldMk cId="4087134764" sldId="308"/>
        </pc:sldMkLst>
        <pc:spChg chg="mod">
          <ac:chgData name="" userId="e6793c7ac87b5dd5" providerId="LiveId" clId="{AA8CCA92-EEB2-47E9-B9FA-1934B01B5BE6}" dt="2023-12-11T04:02:18.708" v="118" actId="113"/>
          <ac:spMkLst>
            <pc:docMk/>
            <pc:sldMk cId="4087134764" sldId="308"/>
            <ac:spMk id="1557508" creationId="{00000000-0000-0000-0000-000000000000}"/>
          </ac:spMkLst>
        </pc:spChg>
      </pc:sldChg>
      <pc:sldChg chg="modSp">
        <pc:chgData name="" userId="e6793c7ac87b5dd5" providerId="LiveId" clId="{AA8CCA92-EEB2-47E9-B9FA-1934B01B5BE6}" dt="2023-12-11T04:02:33.502" v="121" actId="113"/>
        <pc:sldMkLst>
          <pc:docMk/>
          <pc:sldMk cId="605206625" sldId="309"/>
        </pc:sldMkLst>
        <pc:spChg chg="mod">
          <ac:chgData name="" userId="e6793c7ac87b5dd5" providerId="LiveId" clId="{AA8CCA92-EEB2-47E9-B9FA-1934B01B5BE6}" dt="2023-12-11T04:02:33.502" v="121" actId="113"/>
          <ac:spMkLst>
            <pc:docMk/>
            <pc:sldMk cId="605206625" sldId="309"/>
            <ac:spMk id="1559556" creationId="{00000000-0000-0000-0000-000000000000}"/>
          </ac:spMkLst>
        </pc:spChg>
      </pc:sldChg>
      <pc:sldChg chg="delSp modSp">
        <pc:chgData name="" userId="e6793c7ac87b5dd5" providerId="LiveId" clId="{AA8CCA92-EEB2-47E9-B9FA-1934B01B5BE6}" dt="2023-12-11T04:03:56.012" v="126" actId="14100"/>
        <pc:sldMkLst>
          <pc:docMk/>
          <pc:sldMk cId="4262900039" sldId="311"/>
        </pc:sldMkLst>
        <pc:spChg chg="mod">
          <ac:chgData name="" userId="e6793c7ac87b5dd5" providerId="LiveId" clId="{AA8CCA92-EEB2-47E9-B9FA-1934B01B5BE6}" dt="2023-12-11T04:03:56.012" v="126" actId="14100"/>
          <ac:spMkLst>
            <pc:docMk/>
            <pc:sldMk cId="4262900039" sldId="311"/>
            <ac:spMk id="8198" creationId="{00000000-0000-0000-0000-000000000000}"/>
          </ac:spMkLst>
        </pc:spChg>
        <pc:cxnChg chg="del">
          <ac:chgData name="" userId="e6793c7ac87b5dd5" providerId="LiveId" clId="{AA8CCA92-EEB2-47E9-B9FA-1934B01B5BE6}" dt="2023-12-11T04:03:30.590" v="122" actId="478"/>
          <ac:cxnSpMkLst>
            <pc:docMk/>
            <pc:sldMk cId="4262900039" sldId="311"/>
            <ac:cxnSpMk id="8201" creationId="{00000000-0000-0000-0000-000000000000}"/>
          </ac:cxnSpMkLst>
        </pc:cxnChg>
      </pc:sldChg>
      <pc:sldChg chg="modSp">
        <pc:chgData name="" userId="e6793c7ac87b5dd5" providerId="LiveId" clId="{AA8CCA92-EEB2-47E9-B9FA-1934B01B5BE6}" dt="2023-12-11T04:07:56.593" v="129" actId="113"/>
        <pc:sldMkLst>
          <pc:docMk/>
          <pc:sldMk cId="3268233986" sldId="513"/>
        </pc:sldMkLst>
        <pc:spChg chg="mod">
          <ac:chgData name="" userId="e6793c7ac87b5dd5" providerId="LiveId" clId="{AA8CCA92-EEB2-47E9-B9FA-1934B01B5BE6}" dt="2023-12-11T04:07:56.593" v="129" actId="113"/>
          <ac:spMkLst>
            <pc:docMk/>
            <pc:sldMk cId="3268233986" sldId="513"/>
            <ac:spMk id="3" creationId="{7457E778-2067-48C0-BDC7-989FBD6A2DCB}"/>
          </ac:spMkLst>
        </pc:spChg>
      </pc:sldChg>
      <pc:sldChg chg="modSp">
        <pc:chgData name="" userId="e6793c7ac87b5dd5" providerId="LiveId" clId="{AA8CCA92-EEB2-47E9-B9FA-1934B01B5BE6}" dt="2023-12-11T04:16:13.173" v="134" actId="113"/>
        <pc:sldMkLst>
          <pc:docMk/>
          <pc:sldMk cId="1360792740" sldId="516"/>
        </pc:sldMkLst>
        <pc:spChg chg="mod">
          <ac:chgData name="" userId="e6793c7ac87b5dd5" providerId="LiveId" clId="{AA8CCA92-EEB2-47E9-B9FA-1934B01B5BE6}" dt="2023-12-11T04:16:13.173" v="134" actId="113"/>
          <ac:spMkLst>
            <pc:docMk/>
            <pc:sldMk cId="1360792740" sldId="516"/>
            <ac:spMk id="3" creationId="{48100846-BC62-4655-A113-3580425FF423}"/>
          </ac:spMkLst>
        </pc:spChg>
      </pc:sldChg>
      <pc:sldChg chg="modSp">
        <pc:chgData name="" userId="e6793c7ac87b5dd5" providerId="LiveId" clId="{AA8CCA92-EEB2-47E9-B9FA-1934B01B5BE6}" dt="2023-12-07T07:32:17.836" v="0" actId="114"/>
        <pc:sldMkLst>
          <pc:docMk/>
          <pc:sldMk cId="1540042846" sldId="1068"/>
        </pc:sldMkLst>
        <pc:spChg chg="mod">
          <ac:chgData name="" userId="e6793c7ac87b5dd5" providerId="LiveId" clId="{AA8CCA92-EEB2-47E9-B9FA-1934B01B5BE6}" dt="2023-12-07T07:32:17.836" v="0" actId="114"/>
          <ac:spMkLst>
            <pc:docMk/>
            <pc:sldMk cId="1540042846" sldId="1068"/>
            <ac:spMk id="3" creationId="{224AEEE8-2F71-446F-86A0-6C9FD2D06E91}"/>
          </ac:spMkLst>
        </pc:spChg>
      </pc:sldChg>
      <pc:sldChg chg="modSp">
        <pc:chgData name="" userId="e6793c7ac87b5dd5" providerId="LiveId" clId="{AA8CCA92-EEB2-47E9-B9FA-1934B01B5BE6}" dt="2023-12-07T07:37:48.533" v="28" actId="20577"/>
        <pc:sldMkLst>
          <pc:docMk/>
          <pc:sldMk cId="639679710" sldId="1070"/>
        </pc:sldMkLst>
        <pc:spChg chg="mod">
          <ac:chgData name="" userId="e6793c7ac87b5dd5" providerId="LiveId" clId="{AA8CCA92-EEB2-47E9-B9FA-1934B01B5BE6}" dt="2023-12-07T07:37:48.533" v="28" actId="20577"/>
          <ac:spMkLst>
            <pc:docMk/>
            <pc:sldMk cId="639679710" sldId="1070"/>
            <ac:spMk id="3" creationId="{224AEEE8-2F71-446F-86A0-6C9FD2D06E91}"/>
          </ac:spMkLst>
        </pc:spChg>
        <pc:spChg chg="mod">
          <ac:chgData name="" userId="e6793c7ac87b5dd5" providerId="LiveId" clId="{AA8CCA92-EEB2-47E9-B9FA-1934B01B5BE6}" dt="2023-12-07T07:36:59.143" v="24" actId="20577"/>
          <ac:spMkLst>
            <pc:docMk/>
            <pc:sldMk cId="639679710" sldId="1070"/>
            <ac:spMk id="4" creationId="{2370EF2B-AC6C-4AD7-BCAB-74B4B881C537}"/>
          </ac:spMkLst>
        </pc:spChg>
      </pc:sldChg>
      <pc:sldChg chg="modSp add">
        <pc:chgData name="" userId="e6793c7ac87b5dd5" providerId="LiveId" clId="{AA8CCA92-EEB2-47E9-B9FA-1934B01B5BE6}" dt="2023-12-07T07:40:32.644" v="50" actId="113"/>
        <pc:sldMkLst>
          <pc:docMk/>
          <pc:sldMk cId="259119003" sldId="1071"/>
        </pc:sldMkLst>
        <pc:spChg chg="mod">
          <ac:chgData name="" userId="e6793c7ac87b5dd5" providerId="LiveId" clId="{AA8CCA92-EEB2-47E9-B9FA-1934B01B5BE6}" dt="2023-12-07T07:40:32.644" v="50" actId="113"/>
          <ac:spMkLst>
            <pc:docMk/>
            <pc:sldMk cId="259119003" sldId="1071"/>
            <ac:spMk id="3" creationId="{224AEEE8-2F71-446F-86A0-6C9FD2D06E91}"/>
          </ac:spMkLst>
        </pc:spChg>
      </pc:sldChg>
      <pc:sldChg chg="addSp modSp add">
        <pc:chgData name="" userId="e6793c7ac87b5dd5" providerId="LiveId" clId="{AA8CCA92-EEB2-47E9-B9FA-1934B01B5BE6}" dt="2023-12-07T07:40:14.015" v="48" actId="1076"/>
        <pc:sldMkLst>
          <pc:docMk/>
          <pc:sldMk cId="182858744" sldId="1072"/>
        </pc:sldMkLst>
        <pc:spChg chg="mod">
          <ac:chgData name="" userId="e6793c7ac87b5dd5" providerId="LiveId" clId="{AA8CCA92-EEB2-47E9-B9FA-1934B01B5BE6}" dt="2023-12-07T07:40:07.943" v="45" actId="6549"/>
          <ac:spMkLst>
            <pc:docMk/>
            <pc:sldMk cId="182858744" sldId="1072"/>
            <ac:spMk id="3" creationId="{224AEEE8-2F71-446F-86A0-6C9FD2D06E91}"/>
          </ac:spMkLst>
        </pc:spChg>
        <pc:picChg chg="add mod">
          <ac:chgData name="" userId="e6793c7ac87b5dd5" providerId="LiveId" clId="{AA8CCA92-EEB2-47E9-B9FA-1934B01B5BE6}" dt="2023-12-07T07:40:14.015" v="48" actId="1076"/>
          <ac:picMkLst>
            <pc:docMk/>
            <pc:sldMk cId="182858744" sldId="1072"/>
            <ac:picMk id="2" creationId="{75040D4F-8CF7-4575-9AB3-A355305A5274}"/>
          </ac:picMkLst>
        </pc:picChg>
      </pc:sldChg>
      <pc:sldChg chg="addSp delSp modSp add">
        <pc:chgData name="" userId="e6793c7ac87b5dd5" providerId="LiveId" clId="{AA8CCA92-EEB2-47E9-B9FA-1934B01B5BE6}" dt="2023-12-07T07:41:52.153" v="67" actId="114"/>
        <pc:sldMkLst>
          <pc:docMk/>
          <pc:sldMk cId="694060286" sldId="1073"/>
        </pc:sldMkLst>
        <pc:spChg chg="mod">
          <ac:chgData name="" userId="e6793c7ac87b5dd5" providerId="LiveId" clId="{AA8CCA92-EEB2-47E9-B9FA-1934B01B5BE6}" dt="2023-12-07T07:41:52.153" v="67" actId="114"/>
          <ac:spMkLst>
            <pc:docMk/>
            <pc:sldMk cId="694060286" sldId="1073"/>
            <ac:spMk id="3" creationId="{224AEEE8-2F71-446F-86A0-6C9FD2D06E91}"/>
          </ac:spMkLst>
        </pc:spChg>
        <pc:picChg chg="del">
          <ac:chgData name="" userId="e6793c7ac87b5dd5" providerId="LiveId" clId="{AA8CCA92-EEB2-47E9-B9FA-1934B01B5BE6}" dt="2023-12-07T07:40:59.403" v="52" actId="478"/>
          <ac:picMkLst>
            <pc:docMk/>
            <pc:sldMk cId="694060286" sldId="1073"/>
            <ac:picMk id="2" creationId="{75040D4F-8CF7-4575-9AB3-A355305A5274}"/>
          </ac:picMkLst>
        </pc:picChg>
        <pc:picChg chg="add mod">
          <ac:chgData name="" userId="e6793c7ac87b5dd5" providerId="LiveId" clId="{AA8CCA92-EEB2-47E9-B9FA-1934B01B5BE6}" dt="2023-12-07T07:41:03.443" v="55" actId="1076"/>
          <ac:picMkLst>
            <pc:docMk/>
            <pc:sldMk cId="694060286" sldId="1073"/>
            <ac:picMk id="5" creationId="{DDC42192-EB36-43F0-8B14-56E4183DC0D9}"/>
          </ac:picMkLst>
        </pc:picChg>
      </pc:sldChg>
      <pc:sldChg chg="delSp modSp add">
        <pc:chgData name="" userId="e6793c7ac87b5dd5" providerId="LiveId" clId="{AA8CCA92-EEB2-47E9-B9FA-1934B01B5BE6}" dt="2023-12-07T07:44:03.949" v="87" actId="6549"/>
        <pc:sldMkLst>
          <pc:docMk/>
          <pc:sldMk cId="3793366656" sldId="1074"/>
        </pc:sldMkLst>
        <pc:spChg chg="mod">
          <ac:chgData name="" userId="e6793c7ac87b5dd5" providerId="LiveId" clId="{AA8CCA92-EEB2-47E9-B9FA-1934B01B5BE6}" dt="2023-12-07T07:44:03.949" v="87" actId="6549"/>
          <ac:spMkLst>
            <pc:docMk/>
            <pc:sldMk cId="3793366656" sldId="1074"/>
            <ac:spMk id="3" creationId="{224AEEE8-2F71-446F-86A0-6C9FD2D06E91}"/>
          </ac:spMkLst>
        </pc:spChg>
        <pc:picChg chg="del">
          <ac:chgData name="" userId="e6793c7ac87b5dd5" providerId="LiveId" clId="{AA8CCA92-EEB2-47E9-B9FA-1934B01B5BE6}" dt="2023-12-07T07:42:32.748" v="69" actId="478"/>
          <ac:picMkLst>
            <pc:docMk/>
            <pc:sldMk cId="3793366656" sldId="1074"/>
            <ac:picMk id="5" creationId="{DDC42192-EB36-43F0-8B14-56E4183DC0D9}"/>
          </ac:picMkLst>
        </pc:picChg>
      </pc:sldChg>
    </pc:docChg>
  </pc:docChgLst>
  <pc:docChgLst>
    <pc:chgData userId="e6793c7ac87b5dd5" providerId="LiveId" clId="{F674413E-B023-4B86-859E-0ADFA50BCF28}"/>
    <pc:docChg chg="undo modSld">
      <pc:chgData name="" userId="e6793c7ac87b5dd5" providerId="LiveId" clId="{F674413E-B023-4B86-859E-0ADFA50BCF28}" dt="2023-10-04T10:25:25.066" v="167" actId="113"/>
      <pc:docMkLst>
        <pc:docMk/>
      </pc:docMkLst>
      <pc:sldChg chg="modSp">
        <pc:chgData name="" userId="e6793c7ac87b5dd5" providerId="LiveId" clId="{F674413E-B023-4B86-859E-0ADFA50BCF28}" dt="2023-09-29T04:15:54.505" v="3" actId="20577"/>
        <pc:sldMkLst>
          <pc:docMk/>
          <pc:sldMk cId="1369706923" sldId="256"/>
        </pc:sldMkLst>
        <pc:spChg chg="mod">
          <ac:chgData name="" userId="e6793c7ac87b5dd5" providerId="LiveId" clId="{F674413E-B023-4B86-859E-0ADFA50BCF28}" dt="2023-09-29T04:15:54.505" v="3" actId="20577"/>
          <ac:spMkLst>
            <pc:docMk/>
            <pc:sldMk cId="1369706923" sldId="256"/>
            <ac:spMk id="3" creationId="{487EEC43-1CDE-4345-A60A-F38221F81E0F}"/>
          </ac:spMkLst>
        </pc:spChg>
      </pc:sldChg>
    </pc:docChg>
  </pc:docChgLst>
  <pc:docChgLst>
    <pc:chgData userId="e6793c7ac87b5dd5" providerId="LiveId" clId="{AC136D46-E802-46E9-8B55-16D236E5DE6D}"/>
    <pc:docChg chg="undo custSel addSld delSld modSld">
      <pc:chgData name="" userId="e6793c7ac87b5dd5" providerId="LiveId" clId="{AC136D46-E802-46E9-8B55-16D236E5DE6D}" dt="2023-12-08T03:44:17.869" v="1767" actId="20577"/>
      <pc:docMkLst>
        <pc:docMk/>
      </pc:docMkLst>
      <pc:sldChg chg="modSp">
        <pc:chgData name="" userId="e6793c7ac87b5dd5" providerId="LiveId" clId="{AC136D46-E802-46E9-8B55-16D236E5DE6D}" dt="2023-11-30T15:16:00.032" v="77" actId="27636"/>
        <pc:sldMkLst>
          <pc:docMk/>
          <pc:sldMk cId="1369706923" sldId="256"/>
        </pc:sldMkLst>
        <pc:spChg chg="mod">
          <ac:chgData name="" userId="e6793c7ac87b5dd5" providerId="LiveId" clId="{AC136D46-E802-46E9-8B55-16D236E5DE6D}" dt="2023-11-30T15:14:35.690" v="66" actId="20577"/>
          <ac:spMkLst>
            <pc:docMk/>
            <pc:sldMk cId="1369706923" sldId="256"/>
            <ac:spMk id="2" creationId="{3BAE42AF-2933-41E4-9B83-E54D8C8DB71E}"/>
          </ac:spMkLst>
        </pc:spChg>
        <pc:spChg chg="mod">
          <ac:chgData name="" userId="e6793c7ac87b5dd5" providerId="LiveId" clId="{AC136D46-E802-46E9-8B55-16D236E5DE6D}" dt="2023-11-30T15:16:00.032" v="77" actId="27636"/>
          <ac:spMkLst>
            <pc:docMk/>
            <pc:sldMk cId="1369706923" sldId="256"/>
            <ac:spMk id="3" creationId="{487EEC43-1CDE-4345-A60A-F38221F81E0F}"/>
          </ac:spMkLst>
        </pc:spChg>
      </pc:sldChg>
      <pc:sldChg chg="modSp">
        <pc:chgData name="" userId="e6793c7ac87b5dd5" providerId="LiveId" clId="{AC136D46-E802-46E9-8B55-16D236E5DE6D}" dt="2023-11-30T15:36:11.748" v="154" actId="113"/>
        <pc:sldMkLst>
          <pc:docMk/>
          <pc:sldMk cId="3844161785" sldId="257"/>
        </pc:sldMkLst>
        <pc:spChg chg="mod">
          <ac:chgData name="" userId="e6793c7ac87b5dd5" providerId="LiveId" clId="{AC136D46-E802-46E9-8B55-16D236E5DE6D}" dt="2023-11-30T15:16:41.209" v="87" actId="20577"/>
          <ac:spMkLst>
            <pc:docMk/>
            <pc:sldMk cId="3844161785" sldId="257"/>
            <ac:spMk id="2" creationId="{80C2A2CA-06B6-4E6F-8AC0-2EA128376E10}"/>
          </ac:spMkLst>
        </pc:spChg>
        <pc:spChg chg="mod">
          <ac:chgData name="" userId="e6793c7ac87b5dd5" providerId="LiveId" clId="{AC136D46-E802-46E9-8B55-16D236E5DE6D}" dt="2023-11-30T15:36:11.748" v="154" actId="113"/>
          <ac:spMkLst>
            <pc:docMk/>
            <pc:sldMk cId="3844161785" sldId="257"/>
            <ac:spMk id="3" creationId="{EA68E610-DD25-431B-85F0-D5B68EABBE7F}"/>
          </ac:spMkLst>
        </pc:spChg>
      </pc:sldChg>
      <pc:sldChg chg="addSp delSp modSp add">
        <pc:chgData name="" userId="e6793c7ac87b5dd5" providerId="LiveId" clId="{AC136D46-E802-46E9-8B55-16D236E5DE6D}" dt="2023-11-30T16:34:42.366" v="334" actId="403"/>
        <pc:sldMkLst>
          <pc:docMk/>
          <pc:sldMk cId="262532222" sldId="269"/>
        </pc:sldMkLst>
        <pc:spChg chg="mod">
          <ac:chgData name="" userId="e6793c7ac87b5dd5" providerId="LiveId" clId="{AC136D46-E802-46E9-8B55-16D236E5DE6D}" dt="2023-11-30T16:34:42.366" v="334" actId="403"/>
          <ac:spMkLst>
            <pc:docMk/>
            <pc:sldMk cId="262532222" sldId="269"/>
            <ac:spMk id="2" creationId="{A49291F6-988C-47F2-B211-BC7617F161A3}"/>
          </ac:spMkLst>
        </pc:spChg>
        <pc:spChg chg="mod">
          <ac:chgData name="" userId="e6793c7ac87b5dd5" providerId="LiveId" clId="{AC136D46-E802-46E9-8B55-16D236E5DE6D}" dt="2023-11-30T16:06:05.125" v="285" actId="27636"/>
          <ac:spMkLst>
            <pc:docMk/>
            <pc:sldMk cId="262532222" sldId="269"/>
            <ac:spMk id="3" creationId="{8434CBFB-A1EF-45BD-9166-C26A2542940F}"/>
          </ac:spMkLst>
        </pc:spChg>
        <pc:spChg chg="del">
          <ac:chgData name="" userId="e6793c7ac87b5dd5" providerId="LiveId" clId="{AC136D46-E802-46E9-8B55-16D236E5DE6D}" dt="2023-11-30T16:29:35.994" v="292" actId="478"/>
          <ac:spMkLst>
            <pc:docMk/>
            <pc:sldMk cId="262532222" sldId="269"/>
            <ac:spMk id="4" creationId="{602B3C1E-EFEF-4F08-A651-DAD6E285949D}"/>
          </ac:spMkLst>
        </pc:spChg>
        <pc:spChg chg="del">
          <ac:chgData name="" userId="e6793c7ac87b5dd5" providerId="LiveId" clId="{AC136D46-E802-46E9-8B55-16D236E5DE6D}" dt="2023-11-30T16:32:20.660" v="318" actId="478"/>
          <ac:spMkLst>
            <pc:docMk/>
            <pc:sldMk cId="262532222" sldId="269"/>
            <ac:spMk id="5" creationId="{C7F76108-EF4D-48EC-8037-976E133F4554}"/>
          </ac:spMkLst>
        </pc:spChg>
        <pc:spChg chg="add">
          <ac:chgData name="" userId="e6793c7ac87b5dd5" providerId="LiveId" clId="{AC136D46-E802-46E9-8B55-16D236E5DE6D}" dt="2023-11-30T16:30:01.257" v="297"/>
          <ac:spMkLst>
            <pc:docMk/>
            <pc:sldMk cId="262532222" sldId="269"/>
            <ac:spMk id="13" creationId="{7B56F7D7-18D7-488B-808B-C904554464F3}"/>
          </ac:spMkLst>
        </pc:spChg>
      </pc:sldChg>
      <pc:sldChg chg="addSp delSp modSp add">
        <pc:chgData name="" userId="e6793c7ac87b5dd5" providerId="LiveId" clId="{AC136D46-E802-46E9-8B55-16D236E5DE6D}" dt="2023-11-30T16:34:52.833" v="336" actId="404"/>
        <pc:sldMkLst>
          <pc:docMk/>
          <pc:sldMk cId="1847418139" sldId="270"/>
        </pc:sldMkLst>
        <pc:spChg chg="mod">
          <ac:chgData name="" userId="e6793c7ac87b5dd5" providerId="LiveId" clId="{AC136D46-E802-46E9-8B55-16D236E5DE6D}" dt="2023-11-30T16:34:52.833" v="336" actId="404"/>
          <ac:spMkLst>
            <pc:docMk/>
            <pc:sldMk cId="1847418139" sldId="270"/>
            <ac:spMk id="2" creationId="{FCA89776-3E49-4041-BCFA-3B198FF07AC3}"/>
          </ac:spMkLst>
        </pc:spChg>
        <pc:spChg chg="del">
          <ac:chgData name="" userId="e6793c7ac87b5dd5" providerId="LiveId" clId="{AC136D46-E802-46E9-8B55-16D236E5DE6D}" dt="2023-11-30T16:29:40.841" v="293" actId="478"/>
          <ac:spMkLst>
            <pc:docMk/>
            <pc:sldMk cId="1847418139" sldId="270"/>
            <ac:spMk id="4" creationId="{CD1AEA25-A33B-469C-AA86-CA2640C55CFB}"/>
          </ac:spMkLst>
        </pc:spChg>
        <pc:spChg chg="del">
          <ac:chgData name="" userId="e6793c7ac87b5dd5" providerId="LiveId" clId="{AC136D46-E802-46E9-8B55-16D236E5DE6D}" dt="2023-11-30T16:32:16.163" v="317" actId="478"/>
          <ac:spMkLst>
            <pc:docMk/>
            <pc:sldMk cId="1847418139" sldId="270"/>
            <ac:spMk id="5" creationId="{79BEB9EC-6DDB-4EB6-9E90-1166887FB645}"/>
          </ac:spMkLst>
        </pc:spChg>
        <pc:spChg chg="add">
          <ac:chgData name="" userId="e6793c7ac87b5dd5" providerId="LiveId" clId="{AC136D46-E802-46E9-8B55-16D236E5DE6D}" dt="2023-11-30T16:30:03.680" v="298"/>
          <ac:spMkLst>
            <pc:docMk/>
            <pc:sldMk cId="1847418139" sldId="270"/>
            <ac:spMk id="14" creationId="{E891F4F5-EE71-4B83-BC98-A930D096F381}"/>
          </ac:spMkLst>
        </pc:spChg>
      </pc:sldChg>
      <pc:sldChg chg="addSp delSp modSp add">
        <pc:chgData name="" userId="e6793c7ac87b5dd5" providerId="LiveId" clId="{AC136D46-E802-46E9-8B55-16D236E5DE6D}" dt="2023-11-30T16:35:01.086" v="338" actId="404"/>
        <pc:sldMkLst>
          <pc:docMk/>
          <pc:sldMk cId="1693320258" sldId="271"/>
        </pc:sldMkLst>
        <pc:spChg chg="mod">
          <ac:chgData name="" userId="e6793c7ac87b5dd5" providerId="LiveId" clId="{AC136D46-E802-46E9-8B55-16D236E5DE6D}" dt="2023-11-30T16:35:01.086" v="338" actId="404"/>
          <ac:spMkLst>
            <pc:docMk/>
            <pc:sldMk cId="1693320258" sldId="271"/>
            <ac:spMk id="2" creationId="{D7C83BEA-DB9F-4D64-8068-89403D7D91F2}"/>
          </ac:spMkLst>
        </pc:spChg>
        <pc:spChg chg="del">
          <ac:chgData name="" userId="e6793c7ac87b5dd5" providerId="LiveId" clId="{AC136D46-E802-46E9-8B55-16D236E5DE6D}" dt="2023-11-30T16:29:44.275" v="294" actId="478"/>
          <ac:spMkLst>
            <pc:docMk/>
            <pc:sldMk cId="1693320258" sldId="271"/>
            <ac:spMk id="4" creationId="{9525D10A-25A6-44B9-A42A-8A3E207FD08D}"/>
          </ac:spMkLst>
        </pc:spChg>
        <pc:spChg chg="del">
          <ac:chgData name="" userId="e6793c7ac87b5dd5" providerId="LiveId" clId="{AC136D46-E802-46E9-8B55-16D236E5DE6D}" dt="2023-11-30T16:32:12.116" v="316" actId="478"/>
          <ac:spMkLst>
            <pc:docMk/>
            <pc:sldMk cId="1693320258" sldId="271"/>
            <ac:spMk id="5" creationId="{AEABDBC4-C3FA-4AE9-83A9-AC6252E1DA45}"/>
          </ac:spMkLst>
        </pc:spChg>
        <pc:spChg chg="add">
          <ac:chgData name="" userId="e6793c7ac87b5dd5" providerId="LiveId" clId="{AC136D46-E802-46E9-8B55-16D236E5DE6D}" dt="2023-11-30T16:30:05.735" v="299"/>
          <ac:spMkLst>
            <pc:docMk/>
            <pc:sldMk cId="1693320258" sldId="271"/>
            <ac:spMk id="9" creationId="{C88BD4C5-BBB1-48F3-A942-311A689B7FF4}"/>
          </ac:spMkLst>
        </pc:spChg>
      </pc:sldChg>
      <pc:sldChg chg="addSp delSp modSp add">
        <pc:chgData name="" userId="e6793c7ac87b5dd5" providerId="LiveId" clId="{AC136D46-E802-46E9-8B55-16D236E5DE6D}" dt="2023-11-30T16:32:07.942" v="315" actId="478"/>
        <pc:sldMkLst>
          <pc:docMk/>
          <pc:sldMk cId="4048246531" sldId="272"/>
        </pc:sldMkLst>
        <pc:spChg chg="mod">
          <ac:chgData name="" userId="e6793c7ac87b5dd5" providerId="LiveId" clId="{AC136D46-E802-46E9-8B55-16D236E5DE6D}" dt="2023-11-30T16:06:05.205" v="289" actId="27636"/>
          <ac:spMkLst>
            <pc:docMk/>
            <pc:sldMk cId="4048246531" sldId="272"/>
            <ac:spMk id="2" creationId="{F5AA2663-5050-4CF7-A415-2BABFA9B1DC3}"/>
          </ac:spMkLst>
        </pc:spChg>
        <pc:spChg chg="del">
          <ac:chgData name="" userId="e6793c7ac87b5dd5" providerId="LiveId" clId="{AC136D46-E802-46E9-8B55-16D236E5DE6D}" dt="2023-11-30T16:29:47.183" v="295" actId="478"/>
          <ac:spMkLst>
            <pc:docMk/>
            <pc:sldMk cId="4048246531" sldId="272"/>
            <ac:spMk id="4" creationId="{A8045C5C-4481-4EAE-8016-A940BFE43240}"/>
          </ac:spMkLst>
        </pc:spChg>
        <pc:spChg chg="del">
          <ac:chgData name="" userId="e6793c7ac87b5dd5" providerId="LiveId" clId="{AC136D46-E802-46E9-8B55-16D236E5DE6D}" dt="2023-11-30T16:32:07.942" v="315" actId="478"/>
          <ac:spMkLst>
            <pc:docMk/>
            <pc:sldMk cId="4048246531" sldId="272"/>
            <ac:spMk id="5" creationId="{1EE4AC43-5BD5-4654-8961-5A7591AFE896}"/>
          </ac:spMkLst>
        </pc:spChg>
        <pc:spChg chg="add">
          <ac:chgData name="" userId="e6793c7ac87b5dd5" providerId="LiveId" clId="{AC136D46-E802-46E9-8B55-16D236E5DE6D}" dt="2023-11-30T16:30:07.948" v="300"/>
          <ac:spMkLst>
            <pc:docMk/>
            <pc:sldMk cId="4048246531" sldId="272"/>
            <ac:spMk id="10" creationId="{115FE467-8BC8-4E20-9B8A-023E2D17EB77}"/>
          </ac:spMkLst>
        </pc:spChg>
      </pc:sldChg>
      <pc:sldChg chg="addSp delSp modSp add">
        <pc:chgData name="" userId="e6793c7ac87b5dd5" providerId="LiveId" clId="{AC136D46-E802-46E9-8B55-16D236E5DE6D}" dt="2023-11-30T16:35:13.582" v="340" actId="404"/>
        <pc:sldMkLst>
          <pc:docMk/>
          <pc:sldMk cId="3314274249" sldId="273"/>
        </pc:sldMkLst>
        <pc:spChg chg="mod">
          <ac:chgData name="" userId="e6793c7ac87b5dd5" providerId="LiveId" clId="{AC136D46-E802-46E9-8B55-16D236E5DE6D}" dt="2023-11-30T16:35:13.582" v="340" actId="404"/>
          <ac:spMkLst>
            <pc:docMk/>
            <pc:sldMk cId="3314274249" sldId="273"/>
            <ac:spMk id="2" creationId="{0DFA7A1C-9D13-49A2-80B9-026A0A0A6350}"/>
          </ac:spMkLst>
        </pc:spChg>
        <pc:spChg chg="del">
          <ac:chgData name="" userId="e6793c7ac87b5dd5" providerId="LiveId" clId="{AC136D46-E802-46E9-8B55-16D236E5DE6D}" dt="2023-11-30T16:29:49.777" v="296" actId="478"/>
          <ac:spMkLst>
            <pc:docMk/>
            <pc:sldMk cId="3314274249" sldId="273"/>
            <ac:spMk id="4" creationId="{FDC668E2-CA77-4B23-B581-39B84DD1ADCE}"/>
          </ac:spMkLst>
        </pc:spChg>
        <pc:spChg chg="del">
          <ac:chgData name="" userId="e6793c7ac87b5dd5" providerId="LiveId" clId="{AC136D46-E802-46E9-8B55-16D236E5DE6D}" dt="2023-11-30T16:32:02.566" v="314" actId="478"/>
          <ac:spMkLst>
            <pc:docMk/>
            <pc:sldMk cId="3314274249" sldId="273"/>
            <ac:spMk id="5" creationId="{66250078-1F9D-41D5-9117-8EF3E1AC1FF0}"/>
          </ac:spMkLst>
        </pc:spChg>
        <pc:spChg chg="add">
          <ac:chgData name="" userId="e6793c7ac87b5dd5" providerId="LiveId" clId="{AC136D46-E802-46E9-8B55-16D236E5DE6D}" dt="2023-11-30T16:30:10.510" v="301"/>
          <ac:spMkLst>
            <pc:docMk/>
            <pc:sldMk cId="3314274249" sldId="273"/>
            <ac:spMk id="9" creationId="{53712BAB-59AA-43EC-9796-C93C49FD95DD}"/>
          </ac:spMkLst>
        </pc:spChg>
      </pc:sldChg>
      <pc:sldChg chg="addSp delSp modSp add">
        <pc:chgData name="" userId="e6793c7ac87b5dd5" providerId="LiveId" clId="{AC136D46-E802-46E9-8B55-16D236E5DE6D}" dt="2023-11-30T16:35:21.380" v="342" actId="404"/>
        <pc:sldMkLst>
          <pc:docMk/>
          <pc:sldMk cId="1868849728" sldId="274"/>
        </pc:sldMkLst>
        <pc:spChg chg="mod">
          <ac:chgData name="" userId="e6793c7ac87b5dd5" providerId="LiveId" clId="{AC136D46-E802-46E9-8B55-16D236E5DE6D}" dt="2023-11-30T16:35:21.380" v="342" actId="404"/>
          <ac:spMkLst>
            <pc:docMk/>
            <pc:sldMk cId="1868849728" sldId="274"/>
            <ac:spMk id="2" creationId="{EA8FCEEA-ACD8-4005-B5EB-19E309ED745C}"/>
          </ac:spMkLst>
        </pc:spChg>
        <pc:spChg chg="del">
          <ac:chgData name="" userId="e6793c7ac87b5dd5" providerId="LiveId" clId="{AC136D46-E802-46E9-8B55-16D236E5DE6D}" dt="2023-11-30T16:31:55.247" v="312" actId="478"/>
          <ac:spMkLst>
            <pc:docMk/>
            <pc:sldMk cId="1868849728" sldId="274"/>
            <ac:spMk id="4" creationId="{0B27F653-35DD-4671-B1A8-4907A3ACE072}"/>
          </ac:spMkLst>
        </pc:spChg>
        <pc:spChg chg="del">
          <ac:chgData name="" userId="e6793c7ac87b5dd5" providerId="LiveId" clId="{AC136D46-E802-46E9-8B55-16D236E5DE6D}" dt="2023-11-30T16:31:57.437" v="313" actId="478"/>
          <ac:spMkLst>
            <pc:docMk/>
            <pc:sldMk cId="1868849728" sldId="274"/>
            <ac:spMk id="5" creationId="{BBF0845A-0F5F-4B5E-A348-C07FD2B0FADB}"/>
          </ac:spMkLst>
        </pc:spChg>
        <pc:spChg chg="add">
          <ac:chgData name="" userId="e6793c7ac87b5dd5" providerId="LiveId" clId="{AC136D46-E802-46E9-8B55-16D236E5DE6D}" dt="2023-11-30T16:30:17.244" v="302"/>
          <ac:spMkLst>
            <pc:docMk/>
            <pc:sldMk cId="1868849728" sldId="274"/>
            <ac:spMk id="10" creationId="{5627B0E3-A55A-4E9F-8FDF-D6F1434C6313}"/>
          </ac:spMkLst>
        </pc:spChg>
      </pc:sldChg>
      <pc:sldChg chg="addSp delSp modSp add">
        <pc:chgData name="" userId="e6793c7ac87b5dd5" providerId="LiveId" clId="{AC136D46-E802-46E9-8B55-16D236E5DE6D}" dt="2023-11-30T16:33:10.862" v="326" actId="404"/>
        <pc:sldMkLst>
          <pc:docMk/>
          <pc:sldMk cId="3527096745" sldId="275"/>
        </pc:sldMkLst>
        <pc:spChg chg="mod">
          <ac:chgData name="" userId="e6793c7ac87b5dd5" providerId="LiveId" clId="{AC136D46-E802-46E9-8B55-16D236E5DE6D}" dt="2023-11-30T16:33:10.862" v="326" actId="404"/>
          <ac:spMkLst>
            <pc:docMk/>
            <pc:sldMk cId="3527096745" sldId="275"/>
            <ac:spMk id="2" creationId="{E002A82C-5F99-4C86-908A-47B8087F6DDF}"/>
          </ac:spMkLst>
        </pc:spChg>
        <pc:spChg chg="mod">
          <ac:chgData name="" userId="e6793c7ac87b5dd5" providerId="LiveId" clId="{AC136D46-E802-46E9-8B55-16D236E5DE6D}" dt="2023-11-30T16:33:04.228" v="324" actId="123"/>
          <ac:spMkLst>
            <pc:docMk/>
            <pc:sldMk cId="3527096745" sldId="275"/>
            <ac:spMk id="3" creationId="{FBB08638-8DCE-4EBC-9FCF-B34B8908B73F}"/>
          </ac:spMkLst>
        </pc:spChg>
        <pc:spChg chg="del">
          <ac:chgData name="" userId="e6793c7ac87b5dd5" providerId="LiveId" clId="{AC136D46-E802-46E9-8B55-16D236E5DE6D}" dt="2023-11-30T16:31:36.063" v="308" actId="478"/>
          <ac:spMkLst>
            <pc:docMk/>
            <pc:sldMk cId="3527096745" sldId="275"/>
            <ac:spMk id="4" creationId="{2986E477-71B6-4EFD-9184-B1794DD3A9A4}"/>
          </ac:spMkLst>
        </pc:spChg>
        <pc:spChg chg="del">
          <ac:chgData name="" userId="e6793c7ac87b5dd5" providerId="LiveId" clId="{AC136D46-E802-46E9-8B55-16D236E5DE6D}" dt="2023-11-30T16:31:45.606" v="311" actId="478"/>
          <ac:spMkLst>
            <pc:docMk/>
            <pc:sldMk cId="3527096745" sldId="275"/>
            <ac:spMk id="5" creationId="{D54E1B35-DBB1-4CF0-B8C9-C7C541FBE718}"/>
          </ac:spMkLst>
        </pc:spChg>
        <pc:spChg chg="add">
          <ac:chgData name="" userId="e6793c7ac87b5dd5" providerId="LiveId" clId="{AC136D46-E802-46E9-8B55-16D236E5DE6D}" dt="2023-11-30T16:31:27.281" v="306"/>
          <ac:spMkLst>
            <pc:docMk/>
            <pc:sldMk cId="3527096745" sldId="275"/>
            <ac:spMk id="6" creationId="{93457ACF-DF31-4158-BB8F-4182A6146146}"/>
          </ac:spMkLst>
        </pc:spChg>
      </pc:sldChg>
      <pc:sldChg chg="addSp delSp modSp add">
        <pc:chgData name="" userId="e6793c7ac87b5dd5" providerId="LiveId" clId="{AC136D46-E802-46E9-8B55-16D236E5DE6D}" dt="2023-11-30T16:33:37.830" v="330" actId="403"/>
        <pc:sldMkLst>
          <pc:docMk/>
          <pc:sldMk cId="2044286526" sldId="276"/>
        </pc:sldMkLst>
        <pc:spChg chg="mod">
          <ac:chgData name="" userId="e6793c7ac87b5dd5" providerId="LiveId" clId="{AC136D46-E802-46E9-8B55-16D236E5DE6D}" dt="2023-11-30T16:33:23.049" v="328" actId="404"/>
          <ac:spMkLst>
            <pc:docMk/>
            <pc:sldMk cId="2044286526" sldId="276"/>
            <ac:spMk id="2" creationId="{8CEA6AAB-608C-46D6-893E-88CF63B4B2AE}"/>
          </ac:spMkLst>
        </pc:spChg>
        <pc:spChg chg="mod">
          <ac:chgData name="" userId="e6793c7ac87b5dd5" providerId="LiveId" clId="{AC136D46-E802-46E9-8B55-16D236E5DE6D}" dt="2023-11-30T16:33:37.830" v="330" actId="403"/>
          <ac:spMkLst>
            <pc:docMk/>
            <pc:sldMk cId="2044286526" sldId="276"/>
            <ac:spMk id="3" creationId="{5F550CB1-FD40-4955-B714-9FB3B00F6BF2}"/>
          </ac:spMkLst>
        </pc:spChg>
        <pc:spChg chg="del">
          <ac:chgData name="" userId="e6793c7ac87b5dd5" providerId="LiveId" clId="{AC136D46-E802-46E9-8B55-16D236E5DE6D}" dt="2023-11-30T16:31:39.516" v="309" actId="478"/>
          <ac:spMkLst>
            <pc:docMk/>
            <pc:sldMk cId="2044286526" sldId="276"/>
            <ac:spMk id="4" creationId="{38C1C5F5-E2D0-43F7-AAF5-FD722E974768}"/>
          </ac:spMkLst>
        </pc:spChg>
        <pc:spChg chg="del">
          <ac:chgData name="" userId="e6793c7ac87b5dd5" providerId="LiveId" clId="{AC136D46-E802-46E9-8B55-16D236E5DE6D}" dt="2023-11-30T16:31:42.304" v="310" actId="478"/>
          <ac:spMkLst>
            <pc:docMk/>
            <pc:sldMk cId="2044286526" sldId="276"/>
            <ac:spMk id="5" creationId="{5CE4D161-266D-42D8-8CF4-044003451CC9}"/>
          </ac:spMkLst>
        </pc:spChg>
        <pc:spChg chg="add">
          <ac:chgData name="" userId="e6793c7ac87b5dd5" providerId="LiveId" clId="{AC136D46-E802-46E9-8B55-16D236E5DE6D}" dt="2023-11-30T16:31:29.139" v="307"/>
          <ac:spMkLst>
            <pc:docMk/>
            <pc:sldMk cId="2044286526" sldId="276"/>
            <ac:spMk id="6" creationId="{CF710756-466B-4526-BB36-36CF4F712EC8}"/>
          </ac:spMkLst>
        </pc:spChg>
      </pc:sldChg>
      <pc:sldChg chg="addSp modSp add del">
        <pc:chgData name="" userId="e6793c7ac87b5dd5" providerId="LiveId" clId="{AC136D46-E802-46E9-8B55-16D236E5DE6D}" dt="2023-11-30T16:56:35.241" v="357" actId="255"/>
        <pc:sldMkLst>
          <pc:docMk/>
          <pc:sldMk cId="3748782806" sldId="277"/>
        </pc:sldMkLst>
        <pc:spChg chg="mod">
          <ac:chgData name="" userId="e6793c7ac87b5dd5" providerId="LiveId" clId="{AC136D46-E802-46E9-8B55-16D236E5DE6D}" dt="2023-11-30T16:56:35.241" v="357" actId="255"/>
          <ac:spMkLst>
            <pc:docMk/>
            <pc:sldMk cId="3748782806" sldId="277"/>
            <ac:spMk id="2" creationId="{21243882-0C96-4A7A-B7B6-C5C77CF7FAEE}"/>
          </ac:spMkLst>
        </pc:spChg>
        <pc:spChg chg="add">
          <ac:chgData name="" userId="e6793c7ac87b5dd5" providerId="LiveId" clId="{AC136D46-E802-46E9-8B55-16D236E5DE6D}" dt="2023-11-30T16:56:08.805" v="351"/>
          <ac:spMkLst>
            <pc:docMk/>
            <pc:sldMk cId="3748782806" sldId="277"/>
            <ac:spMk id="4" creationId="{80A3041F-6512-456B-8B63-E236368874BA}"/>
          </ac:spMkLst>
        </pc:spChg>
      </pc:sldChg>
      <pc:sldChg chg="addSp modSp add del">
        <pc:chgData name="" userId="e6793c7ac87b5dd5" providerId="LiveId" clId="{AC136D46-E802-46E9-8B55-16D236E5DE6D}" dt="2023-11-30T16:56:54.450" v="362" actId="255"/>
        <pc:sldMkLst>
          <pc:docMk/>
          <pc:sldMk cId="4249279817" sldId="278"/>
        </pc:sldMkLst>
        <pc:spChg chg="mod">
          <ac:chgData name="" userId="e6793c7ac87b5dd5" providerId="LiveId" clId="{AC136D46-E802-46E9-8B55-16D236E5DE6D}" dt="2023-11-30T16:56:43.744" v="359" actId="404"/>
          <ac:spMkLst>
            <pc:docMk/>
            <pc:sldMk cId="4249279817" sldId="278"/>
            <ac:spMk id="2" creationId="{3CCB66FF-2040-48DC-BAD4-79D1FEF27FDE}"/>
          </ac:spMkLst>
        </pc:spChg>
        <pc:spChg chg="mod">
          <ac:chgData name="" userId="e6793c7ac87b5dd5" providerId="LiveId" clId="{AC136D46-E802-46E9-8B55-16D236E5DE6D}" dt="2023-11-30T16:56:54.450" v="362" actId="255"/>
          <ac:spMkLst>
            <pc:docMk/>
            <pc:sldMk cId="4249279817" sldId="278"/>
            <ac:spMk id="3" creationId="{674B7F9C-5A5F-43C0-A43F-CAF6DD56471E}"/>
          </ac:spMkLst>
        </pc:spChg>
        <pc:spChg chg="add">
          <ac:chgData name="" userId="e6793c7ac87b5dd5" providerId="LiveId" clId="{AC136D46-E802-46E9-8B55-16D236E5DE6D}" dt="2023-11-30T16:56:10.886" v="352"/>
          <ac:spMkLst>
            <pc:docMk/>
            <pc:sldMk cId="4249279817" sldId="278"/>
            <ac:spMk id="4" creationId="{97573EB2-7C85-41ED-995E-72C85A40E043}"/>
          </ac:spMkLst>
        </pc:spChg>
      </pc:sldChg>
      <pc:sldChg chg="addSp modSp add del">
        <pc:chgData name="" userId="e6793c7ac87b5dd5" providerId="LiveId" clId="{AC136D46-E802-46E9-8B55-16D236E5DE6D}" dt="2023-11-30T16:57:06.528" v="364" actId="1076"/>
        <pc:sldMkLst>
          <pc:docMk/>
          <pc:sldMk cId="1167339725" sldId="279"/>
        </pc:sldMkLst>
        <pc:spChg chg="mod">
          <ac:chgData name="" userId="e6793c7ac87b5dd5" providerId="LiveId" clId="{AC136D46-E802-46E9-8B55-16D236E5DE6D}" dt="2023-11-30T16:57:06.528" v="364" actId="1076"/>
          <ac:spMkLst>
            <pc:docMk/>
            <pc:sldMk cId="1167339725" sldId="279"/>
            <ac:spMk id="2" creationId="{7DBA26FB-5A9E-4526-AD09-51DC90561D72}"/>
          </ac:spMkLst>
        </pc:spChg>
        <pc:spChg chg="add">
          <ac:chgData name="" userId="e6793c7ac87b5dd5" providerId="LiveId" clId="{AC136D46-E802-46E9-8B55-16D236E5DE6D}" dt="2023-11-30T16:56:12.907" v="353"/>
          <ac:spMkLst>
            <pc:docMk/>
            <pc:sldMk cId="1167339725" sldId="279"/>
            <ac:spMk id="5" creationId="{FDB5A3D1-6BD0-4428-99F7-AF4A5C19A5FE}"/>
          </ac:spMkLst>
        </pc:spChg>
      </pc:sldChg>
      <pc:sldChg chg="addSp delSp modSp add del">
        <pc:chgData name="" userId="e6793c7ac87b5dd5" providerId="LiveId" clId="{AC136D46-E802-46E9-8B55-16D236E5DE6D}" dt="2023-11-30T16:57:22.046" v="367"/>
        <pc:sldMkLst>
          <pc:docMk/>
          <pc:sldMk cId="2017051189" sldId="280"/>
        </pc:sldMkLst>
        <pc:spChg chg="del">
          <ac:chgData name="" userId="e6793c7ac87b5dd5" providerId="LiveId" clId="{AC136D46-E802-46E9-8B55-16D236E5DE6D}" dt="2023-11-30T16:57:12.618" v="365" actId="478"/>
          <ac:spMkLst>
            <pc:docMk/>
            <pc:sldMk cId="2017051189" sldId="280"/>
            <ac:spMk id="2" creationId="{7DBA26FB-5A9E-4526-AD09-51DC90561D72}"/>
          </ac:spMkLst>
        </pc:spChg>
        <pc:spChg chg="add del mod">
          <ac:chgData name="" userId="e6793c7ac87b5dd5" providerId="LiveId" clId="{AC136D46-E802-46E9-8B55-16D236E5DE6D}" dt="2023-11-30T16:57:20.706" v="366" actId="478"/>
          <ac:spMkLst>
            <pc:docMk/>
            <pc:sldMk cId="2017051189" sldId="280"/>
            <ac:spMk id="5" creationId="{3560607B-85E3-4767-90D5-08E2A1BDA7F3}"/>
          </ac:spMkLst>
        </pc:spChg>
        <pc:spChg chg="add">
          <ac:chgData name="" userId="e6793c7ac87b5dd5" providerId="LiveId" clId="{AC136D46-E802-46E9-8B55-16D236E5DE6D}" dt="2023-11-30T16:56:15.393" v="354"/>
          <ac:spMkLst>
            <pc:docMk/>
            <pc:sldMk cId="2017051189" sldId="280"/>
            <ac:spMk id="6" creationId="{76AED362-3497-46E2-9C91-C438C4728986}"/>
          </ac:spMkLst>
        </pc:spChg>
        <pc:spChg chg="add">
          <ac:chgData name="" userId="e6793c7ac87b5dd5" providerId="LiveId" clId="{AC136D46-E802-46E9-8B55-16D236E5DE6D}" dt="2023-11-30T16:57:22.046" v="367"/>
          <ac:spMkLst>
            <pc:docMk/>
            <pc:sldMk cId="2017051189" sldId="280"/>
            <ac:spMk id="9" creationId="{08074E73-45C3-42D0-8613-E1ECAEB02741}"/>
          </ac:spMkLst>
        </pc:spChg>
      </pc:sldChg>
      <pc:sldChg chg="addSp modSp add">
        <pc:chgData name="" userId="e6793c7ac87b5dd5" providerId="LiveId" clId="{AC136D46-E802-46E9-8B55-16D236E5DE6D}" dt="2023-11-30T17:05:42.663" v="394" actId="404"/>
        <pc:sldMkLst>
          <pc:docMk/>
          <pc:sldMk cId="740166405" sldId="285"/>
        </pc:sldMkLst>
        <pc:spChg chg="mod">
          <ac:chgData name="" userId="e6793c7ac87b5dd5" providerId="LiveId" clId="{AC136D46-E802-46E9-8B55-16D236E5DE6D}" dt="2023-11-30T17:05:42.663" v="394" actId="404"/>
          <ac:spMkLst>
            <pc:docMk/>
            <pc:sldMk cId="740166405" sldId="285"/>
            <ac:spMk id="2" creationId="{ADE1CB63-BE6F-4377-9AAB-0E7EF62F4FB6}"/>
          </ac:spMkLst>
        </pc:spChg>
        <pc:spChg chg="add">
          <ac:chgData name="" userId="e6793c7ac87b5dd5" providerId="LiveId" clId="{AC136D46-E802-46E9-8B55-16D236E5DE6D}" dt="2023-11-30T17:05:23.564" v="390"/>
          <ac:spMkLst>
            <pc:docMk/>
            <pc:sldMk cId="740166405" sldId="285"/>
            <ac:spMk id="8" creationId="{FC6B2C25-3EFB-4949-B355-623D3EFF1419}"/>
          </ac:spMkLst>
        </pc:spChg>
      </pc:sldChg>
      <pc:sldChg chg="addSp modSp add">
        <pc:chgData name="" userId="e6793c7ac87b5dd5" providerId="LiveId" clId="{AC136D46-E802-46E9-8B55-16D236E5DE6D}" dt="2023-11-30T17:07:03.896" v="426" actId="1076"/>
        <pc:sldMkLst>
          <pc:docMk/>
          <pc:sldMk cId="2217900764" sldId="286"/>
        </pc:sldMkLst>
        <pc:spChg chg="mod">
          <ac:chgData name="" userId="e6793c7ac87b5dd5" providerId="LiveId" clId="{AC136D46-E802-46E9-8B55-16D236E5DE6D}" dt="2023-11-30T17:05:54.298" v="396" actId="404"/>
          <ac:spMkLst>
            <pc:docMk/>
            <pc:sldMk cId="2217900764" sldId="286"/>
            <ac:spMk id="2" creationId="{82AA2333-4B91-4281-9347-ACC83C416E07}"/>
          </ac:spMkLst>
        </pc:spChg>
        <pc:spChg chg="mod">
          <ac:chgData name="" userId="e6793c7ac87b5dd5" providerId="LiveId" clId="{AC136D46-E802-46E9-8B55-16D236E5DE6D}" dt="2023-11-30T17:06:48.950" v="417" actId="255"/>
          <ac:spMkLst>
            <pc:docMk/>
            <pc:sldMk cId="2217900764" sldId="286"/>
            <ac:spMk id="3" creationId="{BD68F7A8-5C56-4E6E-9BF8-632826F8326A}"/>
          </ac:spMkLst>
        </pc:spChg>
        <pc:spChg chg="add">
          <ac:chgData name="" userId="e6793c7ac87b5dd5" providerId="LiveId" clId="{AC136D46-E802-46E9-8B55-16D236E5DE6D}" dt="2023-11-30T17:05:26.011" v="391"/>
          <ac:spMkLst>
            <pc:docMk/>
            <pc:sldMk cId="2217900764" sldId="286"/>
            <ac:spMk id="7" creationId="{5EC11A84-5022-44C8-BDAF-EAF23E79FD6D}"/>
          </ac:spMkLst>
        </pc:spChg>
        <pc:spChg chg="mod">
          <ac:chgData name="" userId="e6793c7ac87b5dd5" providerId="LiveId" clId="{AC136D46-E802-46E9-8B55-16D236E5DE6D}" dt="2023-11-30T17:06:59.384" v="425" actId="1076"/>
          <ac:spMkLst>
            <pc:docMk/>
            <pc:sldMk cId="2217900764" sldId="286"/>
            <ac:spMk id="20" creationId="{01A80DD1-3578-48D7-8197-5C4694BD389B}"/>
          </ac:spMkLst>
        </pc:spChg>
        <pc:graphicFrameChg chg="mod">
          <ac:chgData name="" userId="e6793c7ac87b5dd5" providerId="LiveId" clId="{AC136D46-E802-46E9-8B55-16D236E5DE6D}" dt="2023-11-30T17:07:03.896" v="426" actId="1076"/>
          <ac:graphicFrameMkLst>
            <pc:docMk/>
            <pc:sldMk cId="2217900764" sldId="286"/>
            <ac:graphicFrameMk id="18" creationId="{983C670F-EE8A-4170-B3F8-5E6E57A98E73}"/>
          </ac:graphicFrameMkLst>
        </pc:graphicFrameChg>
      </pc:sldChg>
      <pc:sldChg chg="addSp modSp add">
        <pc:chgData name="" userId="e6793c7ac87b5dd5" providerId="LiveId" clId="{AC136D46-E802-46E9-8B55-16D236E5DE6D}" dt="2023-12-08T03:19:23.705" v="1637" actId="14100"/>
        <pc:sldMkLst>
          <pc:docMk/>
          <pc:sldMk cId="685966813" sldId="304"/>
        </pc:sldMkLst>
        <pc:spChg chg="add">
          <ac:chgData name="" userId="e6793c7ac87b5dd5" providerId="LiveId" clId="{AC136D46-E802-46E9-8B55-16D236E5DE6D}" dt="2023-12-08T01:55:10.669" v="1421"/>
          <ac:spMkLst>
            <pc:docMk/>
            <pc:sldMk cId="685966813" sldId="304"/>
            <ac:spMk id="19" creationId="{C4E77071-5F67-42E9-8CB0-08C61251CFF6}"/>
          </ac:spMkLst>
        </pc:spChg>
        <pc:spChg chg="mod">
          <ac:chgData name="" userId="e6793c7ac87b5dd5" providerId="LiveId" clId="{AC136D46-E802-46E9-8B55-16D236E5DE6D}" dt="2023-12-08T03:19:18.356" v="1636" actId="207"/>
          <ac:spMkLst>
            <pc:docMk/>
            <pc:sldMk cId="685966813" sldId="304"/>
            <ac:spMk id="1582082" creationId="{00000000-0000-0000-0000-000000000000}"/>
          </ac:spMkLst>
        </pc:spChg>
        <pc:spChg chg="mod">
          <ac:chgData name="" userId="e6793c7ac87b5dd5" providerId="LiveId" clId="{AC136D46-E802-46E9-8B55-16D236E5DE6D}" dt="2023-12-08T03:19:23.705" v="1637" actId="14100"/>
          <ac:spMkLst>
            <pc:docMk/>
            <pc:sldMk cId="685966813" sldId="304"/>
            <ac:spMk id="1582083" creationId="{00000000-0000-0000-0000-000000000000}"/>
          </ac:spMkLst>
        </pc:spChg>
      </pc:sldChg>
      <pc:sldChg chg="addSp modSp add">
        <pc:chgData name="" userId="e6793c7ac87b5dd5" providerId="LiveId" clId="{AC136D46-E802-46E9-8B55-16D236E5DE6D}" dt="2023-12-08T03:20:42.132" v="1652" actId="14100"/>
        <pc:sldMkLst>
          <pc:docMk/>
          <pc:sldMk cId="201568984" sldId="306"/>
        </pc:sldMkLst>
        <pc:spChg chg="add">
          <ac:chgData name="" userId="e6793c7ac87b5dd5" providerId="LiveId" clId="{AC136D46-E802-46E9-8B55-16D236E5DE6D}" dt="2023-12-08T01:55:14.105" v="1422"/>
          <ac:spMkLst>
            <pc:docMk/>
            <pc:sldMk cId="201568984" sldId="306"/>
            <ac:spMk id="19" creationId="{456F07F7-0F3D-4697-88C4-1AA5460D81D0}"/>
          </ac:spMkLst>
        </pc:spChg>
        <pc:spChg chg="mod">
          <ac:chgData name="" userId="e6793c7ac87b5dd5" providerId="LiveId" clId="{AC136D46-E802-46E9-8B55-16D236E5DE6D}" dt="2023-12-08T03:20:00.235" v="1641" actId="14100"/>
          <ac:spMkLst>
            <pc:docMk/>
            <pc:sldMk cId="201568984" sldId="306"/>
            <ac:spMk id="1553410" creationId="{00000000-0000-0000-0000-000000000000}"/>
          </ac:spMkLst>
        </pc:spChg>
        <pc:spChg chg="mod">
          <ac:chgData name="" userId="e6793c7ac87b5dd5" providerId="LiveId" clId="{AC136D46-E802-46E9-8B55-16D236E5DE6D}" dt="2023-12-08T03:20:21.096" v="1646" actId="1036"/>
          <ac:spMkLst>
            <pc:docMk/>
            <pc:sldMk cId="201568984" sldId="306"/>
            <ac:spMk id="1553413" creationId="{00000000-0000-0000-0000-000000000000}"/>
          </ac:spMkLst>
        </pc:spChg>
        <pc:spChg chg="mod">
          <ac:chgData name="" userId="e6793c7ac87b5dd5" providerId="LiveId" clId="{AC136D46-E802-46E9-8B55-16D236E5DE6D}" dt="2023-12-08T03:20:21.096" v="1646" actId="1036"/>
          <ac:spMkLst>
            <pc:docMk/>
            <pc:sldMk cId="201568984" sldId="306"/>
            <ac:spMk id="1553414" creationId="{00000000-0000-0000-0000-000000000000}"/>
          </ac:spMkLst>
        </pc:spChg>
        <pc:spChg chg="mod">
          <ac:chgData name="" userId="e6793c7ac87b5dd5" providerId="LiveId" clId="{AC136D46-E802-46E9-8B55-16D236E5DE6D}" dt="2023-12-08T03:20:21.096" v="1646" actId="1036"/>
          <ac:spMkLst>
            <pc:docMk/>
            <pc:sldMk cId="201568984" sldId="306"/>
            <ac:spMk id="1553415" creationId="{00000000-0000-0000-0000-000000000000}"/>
          </ac:spMkLst>
        </pc:spChg>
        <pc:spChg chg="mod">
          <ac:chgData name="" userId="e6793c7ac87b5dd5" providerId="LiveId" clId="{AC136D46-E802-46E9-8B55-16D236E5DE6D}" dt="2023-12-08T03:20:21.096" v="1646" actId="1036"/>
          <ac:spMkLst>
            <pc:docMk/>
            <pc:sldMk cId="201568984" sldId="306"/>
            <ac:spMk id="1553416" creationId="{00000000-0000-0000-0000-000000000000}"/>
          </ac:spMkLst>
        </pc:spChg>
        <pc:spChg chg="mod">
          <ac:chgData name="" userId="e6793c7ac87b5dd5" providerId="LiveId" clId="{AC136D46-E802-46E9-8B55-16D236E5DE6D}" dt="2023-12-08T03:20:21.096" v="1646" actId="1036"/>
          <ac:spMkLst>
            <pc:docMk/>
            <pc:sldMk cId="201568984" sldId="306"/>
            <ac:spMk id="1553417" creationId="{00000000-0000-0000-0000-000000000000}"/>
          </ac:spMkLst>
        </pc:spChg>
        <pc:spChg chg="mod">
          <ac:chgData name="" userId="e6793c7ac87b5dd5" providerId="LiveId" clId="{AC136D46-E802-46E9-8B55-16D236E5DE6D}" dt="2023-12-08T03:20:21.096" v="1646" actId="1036"/>
          <ac:spMkLst>
            <pc:docMk/>
            <pc:sldMk cId="201568984" sldId="306"/>
            <ac:spMk id="1553418" creationId="{00000000-0000-0000-0000-000000000000}"/>
          </ac:spMkLst>
        </pc:spChg>
        <pc:spChg chg="mod">
          <ac:chgData name="" userId="e6793c7ac87b5dd5" providerId="LiveId" clId="{AC136D46-E802-46E9-8B55-16D236E5DE6D}" dt="2023-12-08T03:20:21.096" v="1646" actId="1036"/>
          <ac:spMkLst>
            <pc:docMk/>
            <pc:sldMk cId="201568984" sldId="306"/>
            <ac:spMk id="1553419" creationId="{00000000-0000-0000-0000-000000000000}"/>
          </ac:spMkLst>
        </pc:spChg>
        <pc:spChg chg="mod">
          <ac:chgData name="" userId="e6793c7ac87b5dd5" providerId="LiveId" clId="{AC136D46-E802-46E9-8B55-16D236E5DE6D}" dt="2023-12-08T03:20:21.096" v="1646" actId="1036"/>
          <ac:spMkLst>
            <pc:docMk/>
            <pc:sldMk cId="201568984" sldId="306"/>
            <ac:spMk id="1553420" creationId="{00000000-0000-0000-0000-000000000000}"/>
          </ac:spMkLst>
        </pc:spChg>
        <pc:spChg chg="mod">
          <ac:chgData name="" userId="e6793c7ac87b5dd5" providerId="LiveId" clId="{AC136D46-E802-46E9-8B55-16D236E5DE6D}" dt="2023-12-08T03:20:21.096" v="1646" actId="1036"/>
          <ac:spMkLst>
            <pc:docMk/>
            <pc:sldMk cId="201568984" sldId="306"/>
            <ac:spMk id="1553421" creationId="{00000000-0000-0000-0000-000000000000}"/>
          </ac:spMkLst>
        </pc:spChg>
        <pc:spChg chg="mod">
          <ac:chgData name="" userId="e6793c7ac87b5dd5" providerId="LiveId" clId="{AC136D46-E802-46E9-8B55-16D236E5DE6D}" dt="2023-12-08T03:20:21.096" v="1646" actId="1036"/>
          <ac:spMkLst>
            <pc:docMk/>
            <pc:sldMk cId="201568984" sldId="306"/>
            <ac:spMk id="1553422" creationId="{00000000-0000-0000-0000-000000000000}"/>
          </ac:spMkLst>
        </pc:spChg>
        <pc:spChg chg="mod">
          <ac:chgData name="" userId="e6793c7ac87b5dd5" providerId="LiveId" clId="{AC136D46-E802-46E9-8B55-16D236E5DE6D}" dt="2023-12-08T03:20:21.096" v="1646" actId="1036"/>
          <ac:spMkLst>
            <pc:docMk/>
            <pc:sldMk cId="201568984" sldId="306"/>
            <ac:spMk id="1553423" creationId="{00000000-0000-0000-0000-000000000000}"/>
          </ac:spMkLst>
        </pc:spChg>
        <pc:spChg chg="mod">
          <ac:chgData name="" userId="e6793c7ac87b5dd5" providerId="LiveId" clId="{AC136D46-E802-46E9-8B55-16D236E5DE6D}" dt="2023-12-08T03:20:42.132" v="1652" actId="14100"/>
          <ac:spMkLst>
            <pc:docMk/>
            <pc:sldMk cId="201568984" sldId="306"/>
            <ac:spMk id="1553452" creationId="{00000000-0000-0000-0000-000000000000}"/>
          </ac:spMkLst>
        </pc:spChg>
        <pc:spChg chg="mod">
          <ac:chgData name="" userId="e6793c7ac87b5dd5" providerId="LiveId" clId="{AC136D46-E802-46E9-8B55-16D236E5DE6D}" dt="2023-12-08T03:20:26.523" v="1650" actId="1036"/>
          <ac:spMkLst>
            <pc:docMk/>
            <pc:sldMk cId="201568984" sldId="306"/>
            <ac:spMk id="1553454" creationId="{00000000-0000-0000-0000-000000000000}"/>
          </ac:spMkLst>
        </pc:spChg>
      </pc:sldChg>
      <pc:sldChg chg="addSp modSp add">
        <pc:chgData name="" userId="e6793c7ac87b5dd5" providerId="LiveId" clId="{AC136D46-E802-46E9-8B55-16D236E5DE6D}" dt="2023-12-08T03:21:27.256" v="1662" actId="14100"/>
        <pc:sldMkLst>
          <pc:docMk/>
          <pc:sldMk cId="3844957721" sldId="307"/>
        </pc:sldMkLst>
        <pc:spChg chg="add">
          <ac:chgData name="" userId="e6793c7ac87b5dd5" providerId="LiveId" clId="{AC136D46-E802-46E9-8B55-16D236E5DE6D}" dt="2023-12-08T01:55:18.340" v="1423"/>
          <ac:spMkLst>
            <pc:docMk/>
            <pc:sldMk cId="3844957721" sldId="307"/>
            <ac:spMk id="19" creationId="{307BA3EB-8FA3-4555-86D9-7DF5EB87635E}"/>
          </ac:spMkLst>
        </pc:spChg>
        <pc:spChg chg="mod">
          <ac:chgData name="" userId="e6793c7ac87b5dd5" providerId="LiveId" clId="{AC136D46-E802-46E9-8B55-16D236E5DE6D}" dt="2023-12-08T03:21:27.256" v="1662" actId="14100"/>
          <ac:spMkLst>
            <pc:docMk/>
            <pc:sldMk cId="3844957721" sldId="307"/>
            <ac:spMk id="1555458" creationId="{00000000-0000-0000-0000-000000000000}"/>
          </ac:spMkLst>
        </pc:spChg>
        <pc:spChg chg="mod">
          <ac:chgData name="" userId="e6793c7ac87b5dd5" providerId="LiveId" clId="{AC136D46-E802-46E9-8B55-16D236E5DE6D}" dt="2023-12-08T03:21:15.782" v="1658" actId="1036"/>
          <ac:spMkLst>
            <pc:docMk/>
            <pc:sldMk cId="3844957721" sldId="307"/>
            <ac:spMk id="1555501" creationId="{00000000-0000-0000-0000-000000000000}"/>
          </ac:spMkLst>
        </pc:spChg>
      </pc:sldChg>
      <pc:sldChg chg="addSp modSp add">
        <pc:chgData name="" userId="e6793c7ac87b5dd5" providerId="LiveId" clId="{AC136D46-E802-46E9-8B55-16D236E5DE6D}" dt="2023-12-08T03:21:47.499" v="1666" actId="14100"/>
        <pc:sldMkLst>
          <pc:docMk/>
          <pc:sldMk cId="4087134764" sldId="308"/>
        </pc:sldMkLst>
        <pc:spChg chg="add">
          <ac:chgData name="" userId="e6793c7ac87b5dd5" providerId="LiveId" clId="{AC136D46-E802-46E9-8B55-16D236E5DE6D}" dt="2023-12-08T01:55:21.401" v="1424"/>
          <ac:spMkLst>
            <pc:docMk/>
            <pc:sldMk cId="4087134764" sldId="308"/>
            <ac:spMk id="33" creationId="{64D92CFC-26D2-4B65-A3EF-D01BAF60BAF3}"/>
          </ac:spMkLst>
        </pc:spChg>
        <pc:spChg chg="mod">
          <ac:chgData name="" userId="e6793c7ac87b5dd5" providerId="LiveId" clId="{AC136D46-E802-46E9-8B55-16D236E5DE6D}" dt="2023-12-08T03:21:47.499" v="1666" actId="14100"/>
          <ac:spMkLst>
            <pc:docMk/>
            <pc:sldMk cId="4087134764" sldId="308"/>
            <ac:spMk id="1557506" creationId="{00000000-0000-0000-0000-000000000000}"/>
          </ac:spMkLst>
        </pc:spChg>
      </pc:sldChg>
      <pc:sldChg chg="addSp modSp add">
        <pc:chgData name="" userId="e6793c7ac87b5dd5" providerId="LiveId" clId="{AC136D46-E802-46E9-8B55-16D236E5DE6D}" dt="2023-12-08T03:23:09.168" v="1684" actId="14100"/>
        <pc:sldMkLst>
          <pc:docMk/>
          <pc:sldMk cId="605206625" sldId="309"/>
        </pc:sldMkLst>
        <pc:spChg chg="add">
          <ac:chgData name="" userId="e6793c7ac87b5dd5" providerId="LiveId" clId="{AC136D46-E802-46E9-8B55-16D236E5DE6D}" dt="2023-12-08T01:55:23.713" v="1425"/>
          <ac:spMkLst>
            <pc:docMk/>
            <pc:sldMk cId="605206625" sldId="309"/>
            <ac:spMk id="23" creationId="{A3C61E4F-0D28-4A6D-8B8D-502DC1F0EBEB}"/>
          </ac:spMkLst>
        </pc:spChg>
        <pc:spChg chg="mod">
          <ac:chgData name="" userId="e6793c7ac87b5dd5" providerId="LiveId" clId="{AC136D46-E802-46E9-8B55-16D236E5DE6D}" dt="2023-12-08T03:22:02.106" v="1670" actId="14100"/>
          <ac:spMkLst>
            <pc:docMk/>
            <pc:sldMk cId="605206625" sldId="309"/>
            <ac:spMk id="1559554" creationId="{00000000-0000-0000-0000-000000000000}"/>
          </ac:spMkLst>
        </pc:spChg>
        <pc:spChg chg="mod">
          <ac:chgData name="" userId="e6793c7ac87b5dd5" providerId="LiveId" clId="{AC136D46-E802-46E9-8B55-16D236E5DE6D}" dt="2023-12-08T03:23:09.168" v="1684" actId="14100"/>
          <ac:spMkLst>
            <pc:docMk/>
            <pc:sldMk cId="605206625" sldId="309"/>
            <ac:spMk id="1559590" creationId="{00000000-0000-0000-0000-000000000000}"/>
          </ac:spMkLst>
        </pc:spChg>
      </pc:sldChg>
      <pc:sldChg chg="addSp modSp add">
        <pc:chgData name="" userId="e6793c7ac87b5dd5" providerId="LiveId" clId="{AC136D46-E802-46E9-8B55-16D236E5DE6D}" dt="2023-12-08T03:25:36.010" v="1689" actId="14100"/>
        <pc:sldMkLst>
          <pc:docMk/>
          <pc:sldMk cId="38852123" sldId="310"/>
        </pc:sldMkLst>
        <pc:spChg chg="add">
          <ac:chgData name="" userId="e6793c7ac87b5dd5" providerId="LiveId" clId="{AC136D46-E802-46E9-8B55-16D236E5DE6D}" dt="2023-12-08T01:55:25.847" v="1426"/>
          <ac:spMkLst>
            <pc:docMk/>
            <pc:sldMk cId="38852123" sldId="310"/>
            <ac:spMk id="12" creationId="{A1F559E7-C07D-4369-A234-22578743C061}"/>
          </ac:spMkLst>
        </pc:spChg>
        <pc:spChg chg="mod">
          <ac:chgData name="" userId="e6793c7ac87b5dd5" providerId="LiveId" clId="{AC136D46-E802-46E9-8B55-16D236E5DE6D}" dt="2023-12-08T03:25:09.695" v="1685" actId="14100"/>
          <ac:spMkLst>
            <pc:docMk/>
            <pc:sldMk cId="38852123" sldId="310"/>
            <ac:spMk id="41" creationId="{00000000-0000-0000-0000-000000000000}"/>
          </ac:spMkLst>
        </pc:spChg>
        <pc:spChg chg="mod">
          <ac:chgData name="" userId="e6793c7ac87b5dd5" providerId="LiveId" clId="{AC136D46-E802-46E9-8B55-16D236E5DE6D}" dt="2023-12-08T01:58:09.901" v="1439" actId="14100"/>
          <ac:spMkLst>
            <pc:docMk/>
            <pc:sldMk cId="38852123" sldId="310"/>
            <ac:spMk id="6150" creationId="{00000000-0000-0000-0000-000000000000}"/>
          </ac:spMkLst>
        </pc:spChg>
        <pc:spChg chg="mod">
          <ac:chgData name="" userId="e6793c7ac87b5dd5" providerId="LiveId" clId="{AC136D46-E802-46E9-8B55-16D236E5DE6D}" dt="2023-12-08T03:25:36.010" v="1689" actId="14100"/>
          <ac:spMkLst>
            <pc:docMk/>
            <pc:sldMk cId="38852123" sldId="310"/>
            <ac:spMk id="7172" creationId="{00000000-0000-0000-0000-000000000000}"/>
          </ac:spMkLst>
        </pc:spChg>
        <pc:graphicFrameChg chg="mod">
          <ac:chgData name="" userId="e6793c7ac87b5dd5" providerId="LiveId" clId="{AC136D46-E802-46E9-8B55-16D236E5DE6D}" dt="2023-12-08T01:58:18.193" v="1442" actId="1036"/>
          <ac:graphicFrameMkLst>
            <pc:docMk/>
            <pc:sldMk cId="38852123" sldId="310"/>
            <ac:graphicFrameMk id="7251" creationId="{00000000-0000-0000-0000-000000000000}"/>
          </ac:graphicFrameMkLst>
        </pc:graphicFrameChg>
        <pc:graphicFrameChg chg="mod">
          <ac:chgData name="" userId="e6793c7ac87b5dd5" providerId="LiveId" clId="{AC136D46-E802-46E9-8B55-16D236E5DE6D}" dt="2023-12-08T01:58:20.778" v="1444" actId="1036"/>
          <ac:graphicFrameMkLst>
            <pc:docMk/>
            <pc:sldMk cId="38852123" sldId="310"/>
            <ac:graphicFrameMk id="7252" creationId="{00000000-0000-0000-0000-000000000000}"/>
          </ac:graphicFrameMkLst>
        </pc:graphicFrameChg>
        <pc:graphicFrameChg chg="mod">
          <ac:chgData name="" userId="e6793c7ac87b5dd5" providerId="LiveId" clId="{AC136D46-E802-46E9-8B55-16D236E5DE6D}" dt="2023-12-08T01:58:24.986" v="1456" actId="1036"/>
          <ac:graphicFrameMkLst>
            <pc:docMk/>
            <pc:sldMk cId="38852123" sldId="310"/>
            <ac:graphicFrameMk id="7253" creationId="{00000000-0000-0000-0000-000000000000}"/>
          </ac:graphicFrameMkLst>
        </pc:graphicFrameChg>
      </pc:sldChg>
      <pc:sldChg chg="addSp modSp add">
        <pc:chgData name="" userId="e6793c7ac87b5dd5" providerId="LiveId" clId="{AC136D46-E802-46E9-8B55-16D236E5DE6D}" dt="2023-12-08T03:26:16.470" v="1695" actId="207"/>
        <pc:sldMkLst>
          <pc:docMk/>
          <pc:sldMk cId="4262900039" sldId="311"/>
        </pc:sldMkLst>
        <pc:spChg chg="add">
          <ac:chgData name="" userId="e6793c7ac87b5dd5" providerId="LiveId" clId="{AC136D46-E802-46E9-8B55-16D236E5DE6D}" dt="2023-12-08T01:55:28.615" v="1427"/>
          <ac:spMkLst>
            <pc:docMk/>
            <pc:sldMk cId="4262900039" sldId="311"/>
            <ac:spMk id="8" creationId="{EF191CD5-4626-4A8E-9428-70491F9B7790}"/>
          </ac:spMkLst>
        </pc:spChg>
        <pc:spChg chg="mod">
          <ac:chgData name="" userId="e6793c7ac87b5dd5" providerId="LiveId" clId="{AC136D46-E802-46E9-8B55-16D236E5DE6D}" dt="2023-12-08T03:25:51.070" v="1693" actId="14100"/>
          <ac:spMkLst>
            <pc:docMk/>
            <pc:sldMk cId="4262900039" sldId="311"/>
            <ac:spMk id="8196" creationId="{00000000-0000-0000-0000-000000000000}"/>
          </ac:spMkLst>
        </pc:spChg>
        <pc:spChg chg="mod">
          <ac:chgData name="" userId="e6793c7ac87b5dd5" providerId="LiveId" clId="{AC136D46-E802-46E9-8B55-16D236E5DE6D}" dt="2023-12-08T03:26:10.014" v="1694" actId="14100"/>
          <ac:spMkLst>
            <pc:docMk/>
            <pc:sldMk cId="4262900039" sldId="311"/>
            <ac:spMk id="8197" creationId="{00000000-0000-0000-0000-000000000000}"/>
          </ac:spMkLst>
        </pc:spChg>
        <pc:spChg chg="mod">
          <ac:chgData name="" userId="e6793c7ac87b5dd5" providerId="LiveId" clId="{AC136D46-E802-46E9-8B55-16D236E5DE6D}" dt="2023-12-08T03:26:16.470" v="1695" actId="207"/>
          <ac:spMkLst>
            <pc:docMk/>
            <pc:sldMk cId="4262900039" sldId="311"/>
            <ac:spMk id="8198" creationId="{00000000-0000-0000-0000-000000000000}"/>
          </ac:spMkLst>
        </pc:spChg>
        <pc:picChg chg="mod">
          <ac:chgData name="" userId="e6793c7ac87b5dd5" providerId="LiveId" clId="{AC136D46-E802-46E9-8B55-16D236E5DE6D}" dt="2023-12-08T02:03:52.071" v="1519" actId="1036"/>
          <ac:picMkLst>
            <pc:docMk/>
            <pc:sldMk cId="4262900039" sldId="311"/>
            <ac:picMk id="8199" creationId="{00000000-0000-0000-0000-000000000000}"/>
          </ac:picMkLst>
        </pc:picChg>
        <pc:cxnChg chg="mod">
          <ac:chgData name="" userId="e6793c7ac87b5dd5" providerId="LiveId" clId="{AC136D46-E802-46E9-8B55-16D236E5DE6D}" dt="2023-12-08T02:03:52.071" v="1519" actId="1036"/>
          <ac:cxnSpMkLst>
            <pc:docMk/>
            <pc:sldMk cId="4262900039" sldId="311"/>
            <ac:cxnSpMk id="8201" creationId="{00000000-0000-0000-0000-000000000000}"/>
          </ac:cxnSpMkLst>
        </pc:cxnChg>
      </pc:sldChg>
      <pc:sldChg chg="addSp delSp modSp add">
        <pc:chgData name="" userId="e6793c7ac87b5dd5" providerId="LiveId" clId="{AC136D46-E802-46E9-8B55-16D236E5DE6D}" dt="2023-12-08T02:04:40.541" v="1523" actId="14100"/>
        <pc:sldMkLst>
          <pc:docMk/>
          <pc:sldMk cId="3762897175" sldId="312"/>
        </pc:sldMkLst>
        <pc:spChg chg="del mod">
          <ac:chgData name="" userId="e6793c7ac87b5dd5" providerId="LiveId" clId="{AC136D46-E802-46E9-8B55-16D236E5DE6D}" dt="2023-12-08T02:04:34.515" v="1521"/>
          <ac:spMkLst>
            <pc:docMk/>
            <pc:sldMk cId="3762897175" sldId="312"/>
            <ac:spMk id="2" creationId="{8456FC3B-3EC9-4A2E-B363-F52A27772F49}"/>
          </ac:spMkLst>
        </pc:spChg>
        <pc:spChg chg="add del mod">
          <ac:chgData name="" userId="e6793c7ac87b5dd5" providerId="LiveId" clId="{AC136D46-E802-46E9-8B55-16D236E5DE6D}" dt="2023-12-08T02:04:37.042" v="1522"/>
          <ac:spMkLst>
            <pc:docMk/>
            <pc:sldMk cId="3762897175" sldId="312"/>
            <ac:spMk id="3" creationId="{5A106867-9A7B-4E97-8EAB-4E79C0D1E73B}"/>
          </ac:spMkLst>
        </pc:spChg>
        <pc:spChg chg="add">
          <ac:chgData name="" userId="e6793c7ac87b5dd5" providerId="LiveId" clId="{AC136D46-E802-46E9-8B55-16D236E5DE6D}" dt="2023-12-08T01:55:39.037" v="1428"/>
          <ac:spMkLst>
            <pc:docMk/>
            <pc:sldMk cId="3762897175" sldId="312"/>
            <ac:spMk id="12" creationId="{ECE1F0F4-CAD9-432A-AECD-32F31345513D}"/>
          </ac:spMkLst>
        </pc:spChg>
        <pc:spChg chg="mod">
          <ac:chgData name="" userId="e6793c7ac87b5dd5" providerId="LiveId" clId="{AC136D46-E802-46E9-8B55-16D236E5DE6D}" dt="2023-12-08T02:04:40.541" v="1523" actId="14100"/>
          <ac:spMkLst>
            <pc:docMk/>
            <pc:sldMk cId="3762897175" sldId="312"/>
            <ac:spMk id="9220" creationId="{00000000-0000-0000-0000-000000000000}"/>
          </ac:spMkLst>
        </pc:spChg>
      </pc:sldChg>
      <pc:sldChg chg="addSp delSp modSp add">
        <pc:chgData name="" userId="e6793c7ac87b5dd5" providerId="LiveId" clId="{AC136D46-E802-46E9-8B55-16D236E5DE6D}" dt="2023-12-08T02:05:02.480" v="1526" actId="14100"/>
        <pc:sldMkLst>
          <pc:docMk/>
          <pc:sldMk cId="819160608" sldId="313"/>
        </pc:sldMkLst>
        <pc:spChg chg="del mod">
          <ac:chgData name="" userId="e6793c7ac87b5dd5" providerId="LiveId" clId="{AC136D46-E802-46E9-8B55-16D236E5DE6D}" dt="2023-12-08T02:04:55.883" v="1524"/>
          <ac:spMkLst>
            <pc:docMk/>
            <pc:sldMk cId="819160608" sldId="313"/>
            <ac:spMk id="2" creationId="{CA58073D-41FB-404B-94DA-371564981F01}"/>
          </ac:spMkLst>
        </pc:spChg>
        <pc:spChg chg="add del mod">
          <ac:chgData name="" userId="e6793c7ac87b5dd5" providerId="LiveId" clId="{AC136D46-E802-46E9-8B55-16D236E5DE6D}" dt="2023-12-08T02:04:57.936" v="1525"/>
          <ac:spMkLst>
            <pc:docMk/>
            <pc:sldMk cId="819160608" sldId="313"/>
            <ac:spMk id="3" creationId="{C88A4CDF-5574-4BEA-8C11-9B8EB0AEDDC4}"/>
          </ac:spMkLst>
        </pc:spChg>
        <pc:spChg chg="add">
          <ac:chgData name="" userId="e6793c7ac87b5dd5" providerId="LiveId" clId="{AC136D46-E802-46E9-8B55-16D236E5DE6D}" dt="2023-12-08T01:55:41.816" v="1429"/>
          <ac:spMkLst>
            <pc:docMk/>
            <pc:sldMk cId="819160608" sldId="313"/>
            <ac:spMk id="11" creationId="{8B0028BB-4648-40D5-A768-D6ED293B6145}"/>
          </ac:spMkLst>
        </pc:spChg>
        <pc:spChg chg="mod">
          <ac:chgData name="" userId="e6793c7ac87b5dd5" providerId="LiveId" clId="{AC136D46-E802-46E9-8B55-16D236E5DE6D}" dt="2023-12-08T02:05:02.480" v="1526" actId="14100"/>
          <ac:spMkLst>
            <pc:docMk/>
            <pc:sldMk cId="819160608" sldId="313"/>
            <ac:spMk id="10244" creationId="{00000000-0000-0000-0000-000000000000}"/>
          </ac:spMkLst>
        </pc:spChg>
      </pc:sldChg>
      <pc:sldChg chg="addSp delSp modSp add">
        <pc:chgData name="" userId="e6793c7ac87b5dd5" providerId="LiveId" clId="{AC136D46-E802-46E9-8B55-16D236E5DE6D}" dt="2023-12-08T02:05:27.306" v="1529" actId="14100"/>
        <pc:sldMkLst>
          <pc:docMk/>
          <pc:sldMk cId="3715430937" sldId="314"/>
        </pc:sldMkLst>
        <pc:spChg chg="add del mod">
          <ac:chgData name="" userId="e6793c7ac87b5dd5" providerId="LiveId" clId="{AC136D46-E802-46E9-8B55-16D236E5DE6D}" dt="2023-12-08T02:05:22.405" v="1528"/>
          <ac:spMkLst>
            <pc:docMk/>
            <pc:sldMk cId="3715430937" sldId="314"/>
            <ac:spMk id="2" creationId="{50D2DCE3-1F88-460A-95BF-E4587945C851}"/>
          </ac:spMkLst>
        </pc:spChg>
        <pc:spChg chg="del mod">
          <ac:chgData name="" userId="e6793c7ac87b5dd5" providerId="LiveId" clId="{AC136D46-E802-46E9-8B55-16D236E5DE6D}" dt="2023-12-08T02:05:20.040" v="1527"/>
          <ac:spMkLst>
            <pc:docMk/>
            <pc:sldMk cId="3715430937" sldId="314"/>
            <ac:spMk id="3" creationId="{54A68827-60B1-40E1-BC2D-5566D3163D64}"/>
          </ac:spMkLst>
        </pc:spChg>
        <pc:spChg chg="add">
          <ac:chgData name="" userId="e6793c7ac87b5dd5" providerId="LiveId" clId="{AC136D46-E802-46E9-8B55-16D236E5DE6D}" dt="2023-12-08T01:55:44.756" v="1430"/>
          <ac:spMkLst>
            <pc:docMk/>
            <pc:sldMk cId="3715430937" sldId="314"/>
            <ac:spMk id="16" creationId="{7D01198C-E37B-4849-BB15-785E7EB9A8A7}"/>
          </ac:spMkLst>
        </pc:spChg>
        <pc:spChg chg="mod">
          <ac:chgData name="" userId="e6793c7ac87b5dd5" providerId="LiveId" clId="{AC136D46-E802-46E9-8B55-16D236E5DE6D}" dt="2023-12-08T02:05:27.306" v="1529" actId="14100"/>
          <ac:spMkLst>
            <pc:docMk/>
            <pc:sldMk cId="3715430937" sldId="314"/>
            <ac:spMk id="11268" creationId="{00000000-0000-0000-0000-000000000000}"/>
          </ac:spMkLst>
        </pc:spChg>
      </pc:sldChg>
      <pc:sldChg chg="addSp delSp modSp add">
        <pc:chgData name="" userId="e6793c7ac87b5dd5" providerId="LiveId" clId="{AC136D46-E802-46E9-8B55-16D236E5DE6D}" dt="2023-12-08T02:05:47.384" v="1534" actId="14100"/>
        <pc:sldMkLst>
          <pc:docMk/>
          <pc:sldMk cId="71233520" sldId="315"/>
        </pc:sldMkLst>
        <pc:spChg chg="del mod">
          <ac:chgData name="" userId="e6793c7ac87b5dd5" providerId="LiveId" clId="{AC136D46-E802-46E9-8B55-16D236E5DE6D}" dt="2023-12-08T02:05:36.202" v="1530"/>
          <ac:spMkLst>
            <pc:docMk/>
            <pc:sldMk cId="71233520" sldId="315"/>
            <ac:spMk id="2" creationId="{56FF7701-EAAF-4914-BBF8-F4143A66CD22}"/>
          </ac:spMkLst>
        </pc:spChg>
        <pc:spChg chg="add del mod">
          <ac:chgData name="" userId="e6793c7ac87b5dd5" providerId="LiveId" clId="{AC136D46-E802-46E9-8B55-16D236E5DE6D}" dt="2023-12-08T02:05:41.084" v="1532"/>
          <ac:spMkLst>
            <pc:docMk/>
            <pc:sldMk cId="71233520" sldId="315"/>
            <ac:spMk id="3" creationId="{A452442A-F754-4282-9961-F56E3E269507}"/>
          </ac:spMkLst>
        </pc:spChg>
        <pc:spChg chg="add del mod">
          <ac:chgData name="" userId="e6793c7ac87b5dd5" providerId="LiveId" clId="{AC136D46-E802-46E9-8B55-16D236E5DE6D}" dt="2023-12-08T02:05:43.223" v="1533"/>
          <ac:spMkLst>
            <pc:docMk/>
            <pc:sldMk cId="71233520" sldId="315"/>
            <ac:spMk id="4" creationId="{E34B6B65-9862-4467-8F5A-DD161BAE3722}"/>
          </ac:spMkLst>
        </pc:spChg>
        <pc:spChg chg="add">
          <ac:chgData name="" userId="e6793c7ac87b5dd5" providerId="LiveId" clId="{AC136D46-E802-46E9-8B55-16D236E5DE6D}" dt="2023-12-08T01:55:47.014" v="1431"/>
          <ac:spMkLst>
            <pc:docMk/>
            <pc:sldMk cId="71233520" sldId="315"/>
            <ac:spMk id="13" creationId="{6E49D119-6013-4F1D-A11A-177E194B35F9}"/>
          </ac:spMkLst>
        </pc:spChg>
        <pc:spChg chg="mod">
          <ac:chgData name="" userId="e6793c7ac87b5dd5" providerId="LiveId" clId="{AC136D46-E802-46E9-8B55-16D236E5DE6D}" dt="2023-12-08T02:05:47.384" v="1534" actId="14100"/>
          <ac:spMkLst>
            <pc:docMk/>
            <pc:sldMk cId="71233520" sldId="315"/>
            <ac:spMk id="12292" creationId="{00000000-0000-0000-0000-000000000000}"/>
          </ac:spMkLst>
        </pc:spChg>
      </pc:sldChg>
      <pc:sldChg chg="addSp delSp modSp add">
        <pc:chgData name="" userId="e6793c7ac87b5dd5" providerId="LiveId" clId="{AC136D46-E802-46E9-8B55-16D236E5DE6D}" dt="2023-12-08T02:06:04.415" v="1537" actId="14100"/>
        <pc:sldMkLst>
          <pc:docMk/>
          <pc:sldMk cId="3394139450" sldId="316"/>
        </pc:sldMkLst>
        <pc:spChg chg="del mod">
          <ac:chgData name="" userId="e6793c7ac87b5dd5" providerId="LiveId" clId="{AC136D46-E802-46E9-8B55-16D236E5DE6D}" dt="2023-12-08T02:05:58.453" v="1535" actId="478"/>
          <ac:spMkLst>
            <pc:docMk/>
            <pc:sldMk cId="3394139450" sldId="316"/>
            <ac:spMk id="2" creationId="{E98341F5-1AB2-4B36-BFB5-A7641F5EC7D6}"/>
          </ac:spMkLst>
        </pc:spChg>
        <pc:spChg chg="add del mod">
          <ac:chgData name="" userId="e6793c7ac87b5dd5" providerId="LiveId" clId="{AC136D46-E802-46E9-8B55-16D236E5DE6D}" dt="2023-12-08T02:06:00.449" v="1536" actId="478"/>
          <ac:spMkLst>
            <pc:docMk/>
            <pc:sldMk cId="3394139450" sldId="316"/>
            <ac:spMk id="4" creationId="{5DF956EE-4E8D-4C40-9CFE-6EAC28C41E43}"/>
          </ac:spMkLst>
        </pc:spChg>
        <pc:spChg chg="add">
          <ac:chgData name="" userId="e6793c7ac87b5dd5" providerId="LiveId" clId="{AC136D46-E802-46E9-8B55-16D236E5DE6D}" dt="2023-12-08T01:55:49.615" v="1432"/>
          <ac:spMkLst>
            <pc:docMk/>
            <pc:sldMk cId="3394139450" sldId="316"/>
            <ac:spMk id="15" creationId="{20409094-6A5E-47EA-908C-151DE27DDF12}"/>
          </ac:spMkLst>
        </pc:spChg>
        <pc:spChg chg="mod">
          <ac:chgData name="" userId="e6793c7ac87b5dd5" providerId="LiveId" clId="{AC136D46-E802-46E9-8B55-16D236E5DE6D}" dt="2023-12-08T02:06:04.415" v="1537" actId="14100"/>
          <ac:spMkLst>
            <pc:docMk/>
            <pc:sldMk cId="3394139450" sldId="316"/>
            <ac:spMk id="13316" creationId="{00000000-0000-0000-0000-000000000000}"/>
          </ac:spMkLst>
        </pc:spChg>
      </pc:sldChg>
      <pc:sldChg chg="addSp delSp modSp add">
        <pc:chgData name="" userId="e6793c7ac87b5dd5" providerId="LiveId" clId="{AC136D46-E802-46E9-8B55-16D236E5DE6D}" dt="2023-12-08T02:06:18.108" v="1540" actId="14100"/>
        <pc:sldMkLst>
          <pc:docMk/>
          <pc:sldMk cId="1691014420" sldId="317"/>
        </pc:sldMkLst>
        <pc:spChg chg="del mod">
          <ac:chgData name="" userId="e6793c7ac87b5dd5" providerId="LiveId" clId="{AC136D46-E802-46E9-8B55-16D236E5DE6D}" dt="2023-12-08T02:06:11.389" v="1538" actId="478"/>
          <ac:spMkLst>
            <pc:docMk/>
            <pc:sldMk cId="1691014420" sldId="317"/>
            <ac:spMk id="2" creationId="{9928D967-27E1-4E00-855F-D20F379153BF}"/>
          </ac:spMkLst>
        </pc:spChg>
        <pc:spChg chg="add del mod">
          <ac:chgData name="" userId="e6793c7ac87b5dd5" providerId="LiveId" clId="{AC136D46-E802-46E9-8B55-16D236E5DE6D}" dt="2023-12-08T02:06:14.171" v="1539" actId="478"/>
          <ac:spMkLst>
            <pc:docMk/>
            <pc:sldMk cId="1691014420" sldId="317"/>
            <ac:spMk id="4" creationId="{D9C9F298-31F4-4821-84A2-FF4FD2E9A2F7}"/>
          </ac:spMkLst>
        </pc:spChg>
        <pc:spChg chg="add">
          <ac:chgData name="" userId="e6793c7ac87b5dd5" providerId="LiveId" clId="{AC136D46-E802-46E9-8B55-16D236E5DE6D}" dt="2023-12-08T01:55:52.108" v="1433"/>
          <ac:spMkLst>
            <pc:docMk/>
            <pc:sldMk cId="1691014420" sldId="317"/>
            <ac:spMk id="14" creationId="{243E1FC7-44E4-44A2-9089-E0A642BB6FB6}"/>
          </ac:spMkLst>
        </pc:spChg>
        <pc:spChg chg="mod">
          <ac:chgData name="" userId="e6793c7ac87b5dd5" providerId="LiveId" clId="{AC136D46-E802-46E9-8B55-16D236E5DE6D}" dt="2023-12-08T02:06:18.108" v="1540" actId="14100"/>
          <ac:spMkLst>
            <pc:docMk/>
            <pc:sldMk cId="1691014420" sldId="317"/>
            <ac:spMk id="14340" creationId="{00000000-0000-0000-0000-000000000000}"/>
          </ac:spMkLst>
        </pc:spChg>
      </pc:sldChg>
      <pc:sldChg chg="addSp delSp modSp add">
        <pc:chgData name="" userId="e6793c7ac87b5dd5" providerId="LiveId" clId="{AC136D46-E802-46E9-8B55-16D236E5DE6D}" dt="2023-12-08T02:06:32.484" v="1543" actId="14100"/>
        <pc:sldMkLst>
          <pc:docMk/>
          <pc:sldMk cId="1774752370" sldId="318"/>
        </pc:sldMkLst>
        <pc:spChg chg="del mod">
          <ac:chgData name="" userId="e6793c7ac87b5dd5" providerId="LiveId" clId="{AC136D46-E802-46E9-8B55-16D236E5DE6D}" dt="2023-12-08T02:06:26.128" v="1541" actId="478"/>
          <ac:spMkLst>
            <pc:docMk/>
            <pc:sldMk cId="1774752370" sldId="318"/>
            <ac:spMk id="2" creationId="{24541ED6-AB2A-4564-99E9-B9C86F4A7355}"/>
          </ac:spMkLst>
        </pc:spChg>
        <pc:spChg chg="add del mod">
          <ac:chgData name="" userId="e6793c7ac87b5dd5" providerId="LiveId" clId="{AC136D46-E802-46E9-8B55-16D236E5DE6D}" dt="2023-12-08T02:06:28.367" v="1542" actId="478"/>
          <ac:spMkLst>
            <pc:docMk/>
            <pc:sldMk cId="1774752370" sldId="318"/>
            <ac:spMk id="4" creationId="{2D2D026B-2271-4EEE-A9CA-F787DFF57DA7}"/>
          </ac:spMkLst>
        </pc:spChg>
        <pc:spChg chg="add">
          <ac:chgData name="" userId="e6793c7ac87b5dd5" providerId="LiveId" clId="{AC136D46-E802-46E9-8B55-16D236E5DE6D}" dt="2023-12-08T01:55:54.438" v="1434"/>
          <ac:spMkLst>
            <pc:docMk/>
            <pc:sldMk cId="1774752370" sldId="318"/>
            <ac:spMk id="16" creationId="{C0906464-5031-4658-A994-EDC4EF7B93B1}"/>
          </ac:spMkLst>
        </pc:spChg>
        <pc:spChg chg="mod">
          <ac:chgData name="" userId="e6793c7ac87b5dd5" providerId="LiveId" clId="{AC136D46-E802-46E9-8B55-16D236E5DE6D}" dt="2023-12-08T02:06:32.484" v="1543" actId="14100"/>
          <ac:spMkLst>
            <pc:docMk/>
            <pc:sldMk cId="1774752370" sldId="318"/>
            <ac:spMk id="15364" creationId="{00000000-0000-0000-0000-000000000000}"/>
          </ac:spMkLst>
        </pc:spChg>
      </pc:sldChg>
      <pc:sldChg chg="addSp delSp modSp add">
        <pc:chgData name="" userId="e6793c7ac87b5dd5" providerId="LiveId" clId="{AC136D46-E802-46E9-8B55-16D236E5DE6D}" dt="2023-12-08T02:06:46.375" v="1546" actId="14100"/>
        <pc:sldMkLst>
          <pc:docMk/>
          <pc:sldMk cId="646751108" sldId="319"/>
        </pc:sldMkLst>
        <pc:spChg chg="del mod">
          <ac:chgData name="" userId="e6793c7ac87b5dd5" providerId="LiveId" clId="{AC136D46-E802-46E9-8B55-16D236E5DE6D}" dt="2023-12-08T02:06:38.697" v="1544"/>
          <ac:spMkLst>
            <pc:docMk/>
            <pc:sldMk cId="646751108" sldId="319"/>
            <ac:spMk id="2" creationId="{4121C5A9-250B-4C77-B6C7-F3ABE28AB14F}"/>
          </ac:spMkLst>
        </pc:spChg>
        <pc:spChg chg="add del mod">
          <ac:chgData name="" userId="e6793c7ac87b5dd5" providerId="LiveId" clId="{AC136D46-E802-46E9-8B55-16D236E5DE6D}" dt="2023-12-08T02:06:41.230" v="1545"/>
          <ac:spMkLst>
            <pc:docMk/>
            <pc:sldMk cId="646751108" sldId="319"/>
            <ac:spMk id="3" creationId="{941A4554-86D0-4F59-8BE6-129C3EFE87EB}"/>
          </ac:spMkLst>
        </pc:spChg>
        <pc:spChg chg="add">
          <ac:chgData name="" userId="e6793c7ac87b5dd5" providerId="LiveId" clId="{AC136D46-E802-46E9-8B55-16D236E5DE6D}" dt="2023-12-08T01:55:56.621" v="1435"/>
          <ac:spMkLst>
            <pc:docMk/>
            <pc:sldMk cId="646751108" sldId="319"/>
            <ac:spMk id="5" creationId="{CF34ACA5-1788-4775-92EE-3AE80F907285}"/>
          </ac:spMkLst>
        </pc:spChg>
        <pc:spChg chg="mod">
          <ac:chgData name="" userId="e6793c7ac87b5dd5" providerId="LiveId" clId="{AC136D46-E802-46E9-8B55-16D236E5DE6D}" dt="2023-12-08T02:06:46.375" v="1546" actId="14100"/>
          <ac:spMkLst>
            <pc:docMk/>
            <pc:sldMk cId="646751108" sldId="319"/>
            <ac:spMk id="16388" creationId="{00000000-0000-0000-0000-000000000000}"/>
          </ac:spMkLst>
        </pc:spChg>
      </pc:sldChg>
      <pc:sldChg chg="addSp delSp modSp add">
        <pc:chgData name="" userId="e6793c7ac87b5dd5" providerId="LiveId" clId="{AC136D46-E802-46E9-8B55-16D236E5DE6D}" dt="2023-12-08T02:59:03.679" v="1623" actId="14100"/>
        <pc:sldMkLst>
          <pc:docMk/>
          <pc:sldMk cId="3044709504" sldId="320"/>
        </pc:sldMkLst>
        <pc:spChg chg="del mod">
          <ac:chgData name="" userId="e6793c7ac87b5dd5" providerId="LiveId" clId="{AC136D46-E802-46E9-8B55-16D236E5DE6D}" dt="2023-12-08T02:07:04.028" v="1547"/>
          <ac:spMkLst>
            <pc:docMk/>
            <pc:sldMk cId="3044709504" sldId="320"/>
            <ac:spMk id="2" creationId="{B9164CFE-98DB-425D-B2E2-724D28FE4D42}"/>
          </ac:spMkLst>
        </pc:spChg>
        <pc:spChg chg="add del mod">
          <ac:chgData name="" userId="e6793c7ac87b5dd5" providerId="LiveId" clId="{AC136D46-E802-46E9-8B55-16D236E5DE6D}" dt="2023-12-08T02:07:06.993" v="1548"/>
          <ac:spMkLst>
            <pc:docMk/>
            <pc:sldMk cId="3044709504" sldId="320"/>
            <ac:spMk id="3" creationId="{B4CA8E99-FE4F-4DA7-9C55-76EA43481A40}"/>
          </ac:spMkLst>
        </pc:spChg>
        <pc:spChg chg="add">
          <ac:chgData name="" userId="e6793c7ac87b5dd5" providerId="LiveId" clId="{AC136D46-E802-46E9-8B55-16D236E5DE6D}" dt="2023-12-08T01:55:58.838" v="1436"/>
          <ac:spMkLst>
            <pc:docMk/>
            <pc:sldMk cId="3044709504" sldId="320"/>
            <ac:spMk id="14" creationId="{44AD620E-1327-4AFB-9DD8-BA7217C30B4B}"/>
          </ac:spMkLst>
        </pc:spChg>
        <pc:spChg chg="mod">
          <ac:chgData name="" userId="e6793c7ac87b5dd5" providerId="LiveId" clId="{AC136D46-E802-46E9-8B55-16D236E5DE6D}" dt="2023-12-08T02:59:03.679" v="1623" actId="14100"/>
          <ac:spMkLst>
            <pc:docMk/>
            <pc:sldMk cId="3044709504" sldId="320"/>
            <ac:spMk id="17412" creationId="{00000000-0000-0000-0000-000000000000}"/>
          </ac:spMkLst>
        </pc:spChg>
        <pc:spChg chg="mod">
          <ac:chgData name="" userId="e6793c7ac87b5dd5" providerId="LiveId" clId="{AC136D46-E802-46E9-8B55-16D236E5DE6D}" dt="2023-12-08T02:08:18.148" v="1560" actId="6549"/>
          <ac:spMkLst>
            <pc:docMk/>
            <pc:sldMk cId="3044709504" sldId="320"/>
            <ac:spMk id="17414" creationId="{00000000-0000-0000-0000-000000000000}"/>
          </ac:spMkLst>
        </pc:spChg>
      </pc:sldChg>
      <pc:sldChg chg="addSp delSp modSp add">
        <pc:chgData name="" userId="e6793c7ac87b5dd5" providerId="LiveId" clId="{AC136D46-E802-46E9-8B55-16D236E5DE6D}" dt="2023-12-08T02:09:17.406" v="1565" actId="14100"/>
        <pc:sldMkLst>
          <pc:docMk/>
          <pc:sldMk cId="1700995825" sldId="321"/>
        </pc:sldMkLst>
        <pc:spChg chg="del mod">
          <ac:chgData name="" userId="e6793c7ac87b5dd5" providerId="LiveId" clId="{AC136D46-E802-46E9-8B55-16D236E5DE6D}" dt="2023-12-08T02:08:56.955" v="1561"/>
          <ac:spMkLst>
            <pc:docMk/>
            <pc:sldMk cId="1700995825" sldId="321"/>
            <ac:spMk id="3" creationId="{0097902B-658B-4FAB-9C14-AA99C4E2772A}"/>
          </ac:spMkLst>
        </pc:spChg>
        <pc:spChg chg="add del mod">
          <ac:chgData name="" userId="e6793c7ac87b5dd5" providerId="LiveId" clId="{AC136D46-E802-46E9-8B55-16D236E5DE6D}" dt="2023-12-08T02:08:58.864" v="1562"/>
          <ac:spMkLst>
            <pc:docMk/>
            <pc:sldMk cId="1700995825" sldId="321"/>
            <ac:spMk id="4" creationId="{3A33BB56-AB65-4D21-8710-ED06B97F0B22}"/>
          </ac:spMkLst>
        </pc:spChg>
        <pc:spChg chg="add">
          <ac:chgData name="" userId="e6793c7ac87b5dd5" providerId="LiveId" clId="{AC136D46-E802-46E9-8B55-16D236E5DE6D}" dt="2023-12-08T01:56:01.321" v="1437"/>
          <ac:spMkLst>
            <pc:docMk/>
            <pc:sldMk cId="1700995825" sldId="321"/>
            <ac:spMk id="14" creationId="{262348A6-DDBC-44AB-BF1F-FEBA47CC8D3D}"/>
          </ac:spMkLst>
        </pc:spChg>
        <pc:spChg chg="mod">
          <ac:chgData name="" userId="e6793c7ac87b5dd5" providerId="LiveId" clId="{AC136D46-E802-46E9-8B55-16D236E5DE6D}" dt="2023-12-08T02:09:17.406" v="1565" actId="14100"/>
          <ac:spMkLst>
            <pc:docMk/>
            <pc:sldMk cId="1700995825" sldId="321"/>
            <ac:spMk id="17412" creationId="{00000000-0000-0000-0000-000000000000}"/>
          </ac:spMkLst>
        </pc:spChg>
      </pc:sldChg>
      <pc:sldChg chg="addSp modSp add">
        <pc:chgData name="" userId="e6793c7ac87b5dd5" providerId="LiveId" clId="{AC136D46-E802-46E9-8B55-16D236E5DE6D}" dt="2023-12-08T03:00:01.842" v="1629" actId="14100"/>
        <pc:sldMkLst>
          <pc:docMk/>
          <pc:sldMk cId="2484856796" sldId="325"/>
        </pc:sldMkLst>
        <pc:spChg chg="add">
          <ac:chgData name="" userId="e6793c7ac87b5dd5" providerId="LiveId" clId="{AC136D46-E802-46E9-8B55-16D236E5DE6D}" dt="2023-12-08T02:11:28.397" v="1569"/>
          <ac:spMkLst>
            <pc:docMk/>
            <pc:sldMk cId="2484856796" sldId="325"/>
            <ac:spMk id="4" creationId="{5BB29B0F-3760-4E45-A26D-CC2678569716}"/>
          </ac:spMkLst>
        </pc:spChg>
        <pc:spChg chg="mod">
          <ac:chgData name="" userId="e6793c7ac87b5dd5" providerId="LiveId" clId="{AC136D46-E802-46E9-8B55-16D236E5DE6D}" dt="2023-12-08T02:58:35.653" v="1621" actId="404"/>
          <ac:spMkLst>
            <pc:docMk/>
            <pc:sldMk cId="2484856796" sldId="325"/>
            <ac:spMk id="1620994" creationId="{00000000-0000-0000-0000-000000000000}"/>
          </ac:spMkLst>
        </pc:spChg>
        <pc:spChg chg="mod">
          <ac:chgData name="" userId="e6793c7ac87b5dd5" providerId="LiveId" clId="{AC136D46-E802-46E9-8B55-16D236E5DE6D}" dt="2023-12-08T03:00:01.842" v="1629" actId="14100"/>
          <ac:spMkLst>
            <pc:docMk/>
            <pc:sldMk cId="2484856796" sldId="325"/>
            <ac:spMk id="1620995" creationId="{00000000-0000-0000-0000-000000000000}"/>
          </ac:spMkLst>
        </pc:spChg>
      </pc:sldChg>
      <pc:sldChg chg="addSp delSp modSp add">
        <pc:chgData name="" userId="e6793c7ac87b5dd5" providerId="LiveId" clId="{AC136D46-E802-46E9-8B55-16D236E5DE6D}" dt="2023-12-08T03:01:26.689" v="1633" actId="403"/>
        <pc:sldMkLst>
          <pc:docMk/>
          <pc:sldMk cId="2276512757" sldId="327"/>
        </pc:sldMkLst>
        <pc:spChg chg="add del mod">
          <ac:chgData name="" userId="e6793c7ac87b5dd5" providerId="LiveId" clId="{AC136D46-E802-46E9-8B55-16D236E5DE6D}" dt="2023-12-08T02:11:45.340" v="1573" actId="478"/>
          <ac:spMkLst>
            <pc:docMk/>
            <pc:sldMk cId="2276512757" sldId="327"/>
            <ac:spMk id="3" creationId="{8FD9B9D6-229A-4404-8D15-0F784E68C849}"/>
          </ac:spMkLst>
        </pc:spChg>
        <pc:spChg chg="add mod">
          <ac:chgData name="" userId="e6793c7ac87b5dd5" providerId="LiveId" clId="{AC136D46-E802-46E9-8B55-16D236E5DE6D}" dt="2023-12-08T02:11:49.216" v="1575"/>
          <ac:spMkLst>
            <pc:docMk/>
            <pc:sldMk cId="2276512757" sldId="327"/>
            <ac:spMk id="21" creationId="{12E5AC64-8937-4B48-9F49-C7E11E3470F0}"/>
          </ac:spMkLst>
        </pc:spChg>
        <pc:spChg chg="del mod">
          <ac:chgData name="" userId="e6793c7ac87b5dd5" providerId="LiveId" clId="{AC136D46-E802-46E9-8B55-16D236E5DE6D}" dt="2023-12-08T02:11:42.381" v="1572" actId="478"/>
          <ac:spMkLst>
            <pc:docMk/>
            <pc:sldMk cId="2276512757" sldId="327"/>
            <ac:spMk id="1371157" creationId="{00000000-0000-0000-0000-000000000000}"/>
          </ac:spMkLst>
        </pc:spChg>
        <pc:spChg chg="mod">
          <ac:chgData name="" userId="e6793c7ac87b5dd5" providerId="LiveId" clId="{AC136D46-E802-46E9-8B55-16D236E5DE6D}" dt="2023-12-08T03:01:26.689" v="1633" actId="403"/>
          <ac:spMkLst>
            <pc:docMk/>
            <pc:sldMk cId="2276512757" sldId="327"/>
            <ac:spMk id="1371158" creationId="{00000000-0000-0000-0000-000000000000}"/>
          </ac:spMkLst>
        </pc:spChg>
      </pc:sldChg>
      <pc:sldChg chg="addSp modSp add">
        <pc:chgData name="" userId="e6793c7ac87b5dd5" providerId="LiveId" clId="{AC136D46-E802-46E9-8B55-16D236E5DE6D}" dt="2023-12-08T03:41:40.423" v="1738" actId="20577"/>
        <pc:sldMkLst>
          <pc:docMk/>
          <pc:sldMk cId="2046879037" sldId="373"/>
        </pc:sldMkLst>
        <pc:spChg chg="add">
          <ac:chgData name="" userId="e6793c7ac87b5dd5" providerId="LiveId" clId="{AC136D46-E802-46E9-8B55-16D236E5DE6D}" dt="2023-12-08T02:55:21.781" v="1606"/>
          <ac:spMkLst>
            <pc:docMk/>
            <pc:sldMk cId="2046879037" sldId="373"/>
            <ac:spMk id="87" creationId="{5375B9A5-7794-4F9E-8D19-E9B5FEADBC21}"/>
          </ac:spMkLst>
        </pc:spChg>
        <pc:spChg chg="mod">
          <ac:chgData name="" userId="e6793c7ac87b5dd5" providerId="LiveId" clId="{AC136D46-E802-46E9-8B55-16D236E5DE6D}" dt="2023-12-08T03:41:40.423" v="1738" actId="20577"/>
          <ac:spMkLst>
            <pc:docMk/>
            <pc:sldMk cId="2046879037" sldId="373"/>
            <ac:spMk id="22531" creationId="{457FC53F-C649-4F15-A55C-D10A02A03E0F}"/>
          </ac:spMkLst>
        </pc:spChg>
      </pc:sldChg>
      <pc:sldChg chg="addSp modSp add">
        <pc:chgData name="" userId="e6793c7ac87b5dd5" providerId="LiveId" clId="{AC136D46-E802-46E9-8B55-16D236E5DE6D}" dt="2023-11-30T17:07:40.431" v="432" actId="14100"/>
        <pc:sldMkLst>
          <pc:docMk/>
          <pc:sldMk cId="3388704704" sldId="478"/>
        </pc:sldMkLst>
        <pc:spChg chg="mod">
          <ac:chgData name="" userId="e6793c7ac87b5dd5" providerId="LiveId" clId="{AC136D46-E802-46E9-8B55-16D236E5DE6D}" dt="2023-11-30T17:07:17.870" v="428" actId="404"/>
          <ac:spMkLst>
            <pc:docMk/>
            <pc:sldMk cId="3388704704" sldId="478"/>
            <ac:spMk id="2" creationId="{08DE32AC-A02E-4FCF-B20D-FA498F44E79C}"/>
          </ac:spMkLst>
        </pc:spChg>
        <pc:spChg chg="mod">
          <ac:chgData name="" userId="e6793c7ac87b5dd5" providerId="LiveId" clId="{AC136D46-E802-46E9-8B55-16D236E5DE6D}" dt="2023-11-30T17:07:40.431" v="432" actId="14100"/>
          <ac:spMkLst>
            <pc:docMk/>
            <pc:sldMk cId="3388704704" sldId="478"/>
            <ac:spMk id="3" creationId="{224AEEE8-2F71-446F-86A0-6C9FD2D06E91}"/>
          </ac:spMkLst>
        </pc:spChg>
        <pc:spChg chg="add">
          <ac:chgData name="" userId="e6793c7ac87b5dd5" providerId="LiveId" clId="{AC136D46-E802-46E9-8B55-16D236E5DE6D}" dt="2023-11-30T17:05:28.814" v="392"/>
          <ac:spMkLst>
            <pc:docMk/>
            <pc:sldMk cId="3388704704" sldId="478"/>
            <ac:spMk id="4" creationId="{2370EF2B-AC6C-4AD7-BCAB-74B4B881C537}"/>
          </ac:spMkLst>
        </pc:spChg>
      </pc:sldChg>
      <pc:sldChg chg="addSp modSp add">
        <pc:chgData name="" userId="e6793c7ac87b5dd5" providerId="LiveId" clId="{AC136D46-E802-46E9-8B55-16D236E5DE6D}" dt="2023-12-08T03:36:18.294" v="1704" actId="255"/>
        <pc:sldMkLst>
          <pc:docMk/>
          <pc:sldMk cId="3268233986" sldId="513"/>
        </pc:sldMkLst>
        <pc:spChg chg="mod">
          <ac:chgData name="" userId="e6793c7ac87b5dd5" providerId="LiveId" clId="{AC136D46-E802-46E9-8B55-16D236E5DE6D}" dt="2023-12-08T03:35:53.922" v="1697" actId="404"/>
          <ac:spMkLst>
            <pc:docMk/>
            <pc:sldMk cId="3268233986" sldId="513"/>
            <ac:spMk id="2" creationId="{4A6C67FA-9861-4160-BF1A-FEEE82124D1A}"/>
          </ac:spMkLst>
        </pc:spChg>
        <pc:spChg chg="mod">
          <ac:chgData name="" userId="e6793c7ac87b5dd5" providerId="LiveId" clId="{AC136D46-E802-46E9-8B55-16D236E5DE6D}" dt="2023-12-08T03:36:18.294" v="1704" actId="255"/>
          <ac:spMkLst>
            <pc:docMk/>
            <pc:sldMk cId="3268233986" sldId="513"/>
            <ac:spMk id="3" creationId="{7457E778-2067-48C0-BDC7-989FBD6A2DCB}"/>
          </ac:spMkLst>
        </pc:spChg>
        <pc:spChg chg="add">
          <ac:chgData name="" userId="e6793c7ac87b5dd5" providerId="LiveId" clId="{AC136D46-E802-46E9-8B55-16D236E5DE6D}" dt="2023-12-08T02:55:10.630" v="1601"/>
          <ac:spMkLst>
            <pc:docMk/>
            <pc:sldMk cId="3268233986" sldId="513"/>
            <ac:spMk id="4" creationId="{DEFB2652-1EF3-4628-ABAE-A847C89A81CF}"/>
          </ac:spMkLst>
        </pc:spChg>
      </pc:sldChg>
      <pc:sldChg chg="addSp modSp add">
        <pc:chgData name="" userId="e6793c7ac87b5dd5" providerId="LiveId" clId="{AC136D46-E802-46E9-8B55-16D236E5DE6D}" dt="2023-12-08T03:37:43.226" v="1710" actId="255"/>
        <pc:sldMkLst>
          <pc:docMk/>
          <pc:sldMk cId="1014912413" sldId="514"/>
        </pc:sldMkLst>
        <pc:spChg chg="mod">
          <ac:chgData name="" userId="e6793c7ac87b5dd5" providerId="LiveId" clId="{AC136D46-E802-46E9-8B55-16D236E5DE6D}" dt="2023-12-08T02:15:06.961" v="1585" actId="27636"/>
          <ac:spMkLst>
            <pc:docMk/>
            <pc:sldMk cId="1014912413" sldId="514"/>
            <ac:spMk id="2" creationId="{1F8B3C59-B7B1-4E5A-8FD1-5E8357B5E297}"/>
          </ac:spMkLst>
        </pc:spChg>
        <pc:spChg chg="mod">
          <ac:chgData name="" userId="e6793c7ac87b5dd5" providerId="LiveId" clId="{AC136D46-E802-46E9-8B55-16D236E5DE6D}" dt="2023-12-08T03:37:43.226" v="1710" actId="255"/>
          <ac:spMkLst>
            <pc:docMk/>
            <pc:sldMk cId="1014912413" sldId="514"/>
            <ac:spMk id="3" creationId="{EC9C8D98-8480-4812-80DC-FD9CC3390795}"/>
          </ac:spMkLst>
        </pc:spChg>
        <pc:spChg chg="add">
          <ac:chgData name="" userId="e6793c7ac87b5dd5" providerId="LiveId" clId="{AC136D46-E802-46E9-8B55-16D236E5DE6D}" dt="2023-12-08T02:55:12.619" v="1602"/>
          <ac:spMkLst>
            <pc:docMk/>
            <pc:sldMk cId="1014912413" sldId="514"/>
            <ac:spMk id="4" creationId="{DB46EC53-4730-4639-82CC-57D15E86C309}"/>
          </ac:spMkLst>
        </pc:spChg>
      </pc:sldChg>
      <pc:sldChg chg="addSp modSp add">
        <pc:chgData name="" userId="e6793c7ac87b5dd5" providerId="LiveId" clId="{AC136D46-E802-46E9-8B55-16D236E5DE6D}" dt="2023-12-08T03:38:07.329" v="1713" actId="20577"/>
        <pc:sldMkLst>
          <pc:docMk/>
          <pc:sldMk cId="1360792740" sldId="516"/>
        </pc:sldMkLst>
        <pc:spChg chg="mod">
          <ac:chgData name="" userId="e6793c7ac87b5dd5" providerId="LiveId" clId="{AC136D46-E802-46E9-8B55-16D236E5DE6D}" dt="2023-12-08T03:38:07.329" v="1713" actId="20577"/>
          <ac:spMkLst>
            <pc:docMk/>
            <pc:sldMk cId="1360792740" sldId="516"/>
            <ac:spMk id="2" creationId="{35CD3E1F-D67A-4838-B9E9-90FC7171FFDB}"/>
          </ac:spMkLst>
        </pc:spChg>
        <pc:spChg chg="add">
          <ac:chgData name="" userId="e6793c7ac87b5dd5" providerId="LiveId" clId="{AC136D46-E802-46E9-8B55-16D236E5DE6D}" dt="2023-12-08T02:55:14.533" v="1603"/>
          <ac:spMkLst>
            <pc:docMk/>
            <pc:sldMk cId="1360792740" sldId="516"/>
            <ac:spMk id="10" creationId="{1E09C8D9-57D7-406F-BC23-4529C3F49DD9}"/>
          </ac:spMkLst>
        </pc:spChg>
      </pc:sldChg>
      <pc:sldChg chg="addSp modSp add">
        <pc:chgData name="" userId="e6793c7ac87b5dd5" providerId="LiveId" clId="{AC136D46-E802-46E9-8B55-16D236E5DE6D}" dt="2023-12-08T03:38:46.232" v="1720" actId="255"/>
        <pc:sldMkLst>
          <pc:docMk/>
          <pc:sldMk cId="3937898904" sldId="517"/>
        </pc:sldMkLst>
        <pc:spChg chg="mod">
          <ac:chgData name="" userId="e6793c7ac87b5dd5" providerId="LiveId" clId="{AC136D46-E802-46E9-8B55-16D236E5DE6D}" dt="2023-12-08T03:38:20.088" v="1717" actId="20577"/>
          <ac:spMkLst>
            <pc:docMk/>
            <pc:sldMk cId="3937898904" sldId="517"/>
            <ac:spMk id="2" creationId="{20AB437C-EABE-430D-BCBB-6589D605EBFC}"/>
          </ac:spMkLst>
        </pc:spChg>
        <pc:spChg chg="mod">
          <ac:chgData name="" userId="e6793c7ac87b5dd5" providerId="LiveId" clId="{AC136D46-E802-46E9-8B55-16D236E5DE6D}" dt="2023-12-08T03:38:46.232" v="1720" actId="255"/>
          <ac:spMkLst>
            <pc:docMk/>
            <pc:sldMk cId="3937898904" sldId="517"/>
            <ac:spMk id="3" creationId="{F9FB24C7-2F17-433C-B553-0AF297D8F9A7}"/>
          </ac:spMkLst>
        </pc:spChg>
        <pc:spChg chg="add">
          <ac:chgData name="" userId="e6793c7ac87b5dd5" providerId="LiveId" clId="{AC136D46-E802-46E9-8B55-16D236E5DE6D}" dt="2023-12-08T02:55:17.327" v="1604"/>
          <ac:spMkLst>
            <pc:docMk/>
            <pc:sldMk cId="3937898904" sldId="517"/>
            <ac:spMk id="10" creationId="{0A02F43F-749A-45BC-BC37-1152423C6895}"/>
          </ac:spMkLst>
        </pc:spChg>
      </pc:sldChg>
      <pc:sldChg chg="addSp modSp add">
        <pc:chgData name="" userId="e6793c7ac87b5dd5" providerId="LiveId" clId="{AC136D46-E802-46E9-8B55-16D236E5DE6D}" dt="2023-12-08T03:41:28.321" v="1735" actId="404"/>
        <pc:sldMkLst>
          <pc:docMk/>
          <pc:sldMk cId="2999191376" sldId="518"/>
        </pc:sldMkLst>
        <pc:spChg chg="mod">
          <ac:chgData name="" userId="e6793c7ac87b5dd5" providerId="LiveId" clId="{AC136D46-E802-46E9-8B55-16D236E5DE6D}" dt="2023-12-08T03:41:28.321" v="1735" actId="404"/>
          <ac:spMkLst>
            <pc:docMk/>
            <pc:sldMk cId="2999191376" sldId="518"/>
            <ac:spMk id="2" creationId="{8981CCCF-D964-46D9-9CB4-6C0FAFB5ED41}"/>
          </ac:spMkLst>
        </pc:spChg>
        <pc:spChg chg="mod">
          <ac:chgData name="" userId="e6793c7ac87b5dd5" providerId="LiveId" clId="{AC136D46-E802-46E9-8B55-16D236E5DE6D}" dt="2023-12-08T03:39:47.070" v="1729" actId="20577"/>
          <ac:spMkLst>
            <pc:docMk/>
            <pc:sldMk cId="2999191376" sldId="518"/>
            <ac:spMk id="3" creationId="{8E8225A0-6C1B-4902-8713-A347D2203C41}"/>
          </ac:spMkLst>
        </pc:spChg>
        <pc:spChg chg="add">
          <ac:chgData name="" userId="e6793c7ac87b5dd5" providerId="LiveId" clId="{AC136D46-E802-46E9-8B55-16D236E5DE6D}" dt="2023-12-08T02:55:19.321" v="1605"/>
          <ac:spMkLst>
            <pc:docMk/>
            <pc:sldMk cId="2999191376" sldId="518"/>
            <ac:spMk id="4" creationId="{593808C9-1181-4592-96A0-90E6393DE76A}"/>
          </ac:spMkLst>
        </pc:spChg>
      </pc:sldChg>
      <pc:sldChg chg="addSp modSp add">
        <pc:chgData name="" userId="e6793c7ac87b5dd5" providerId="LiveId" clId="{AC136D46-E802-46E9-8B55-16D236E5DE6D}" dt="2023-12-08T03:41:20.746" v="1734" actId="404"/>
        <pc:sldMkLst>
          <pc:docMk/>
          <pc:sldMk cId="1863038646" sldId="519"/>
        </pc:sldMkLst>
        <pc:spChg chg="mod">
          <ac:chgData name="" userId="e6793c7ac87b5dd5" providerId="LiveId" clId="{AC136D46-E802-46E9-8B55-16D236E5DE6D}" dt="2023-12-08T03:41:20.746" v="1734" actId="404"/>
          <ac:spMkLst>
            <pc:docMk/>
            <pc:sldMk cId="1863038646" sldId="519"/>
            <ac:spMk id="2" creationId="{938989C0-3199-4E07-9655-CFDD6E1CF1F5}"/>
          </ac:spMkLst>
        </pc:spChg>
        <pc:spChg chg="add">
          <ac:chgData name="" userId="e6793c7ac87b5dd5" providerId="LiveId" clId="{AC136D46-E802-46E9-8B55-16D236E5DE6D}" dt="2023-12-08T02:55:24.545" v="1607"/>
          <ac:spMkLst>
            <pc:docMk/>
            <pc:sldMk cId="1863038646" sldId="519"/>
            <ac:spMk id="4" creationId="{2727C5FA-A3D0-42D2-B24B-37707AACC34C}"/>
          </ac:spMkLst>
        </pc:spChg>
      </pc:sldChg>
      <pc:sldChg chg="addSp modSp add">
        <pc:chgData name="" userId="e6793c7ac87b5dd5" providerId="LiveId" clId="{AC136D46-E802-46E9-8B55-16D236E5DE6D}" dt="2023-12-08T03:42:37.309" v="1741" actId="20577"/>
        <pc:sldMkLst>
          <pc:docMk/>
          <pc:sldMk cId="4083125807" sldId="524"/>
        </pc:sldMkLst>
        <pc:spChg chg="mod">
          <ac:chgData name="" userId="e6793c7ac87b5dd5" providerId="LiveId" clId="{AC136D46-E802-46E9-8B55-16D236E5DE6D}" dt="2023-12-08T03:42:37.309" v="1741" actId="20577"/>
          <ac:spMkLst>
            <pc:docMk/>
            <pc:sldMk cId="4083125807" sldId="524"/>
            <ac:spMk id="2" creationId="{7149CFE5-B09D-471E-A6F9-BF82959F7C23}"/>
          </ac:spMkLst>
        </pc:spChg>
        <pc:spChg chg="add">
          <ac:chgData name="" userId="e6793c7ac87b5dd5" providerId="LiveId" clId="{AC136D46-E802-46E9-8B55-16D236E5DE6D}" dt="2023-12-08T02:55:26.758" v="1608"/>
          <ac:spMkLst>
            <pc:docMk/>
            <pc:sldMk cId="4083125807" sldId="524"/>
            <ac:spMk id="12" creationId="{24920D0B-943D-4FDB-B26A-517F193B10CB}"/>
          </ac:spMkLst>
        </pc:spChg>
      </pc:sldChg>
      <pc:sldChg chg="addSp modSp add">
        <pc:chgData name="" userId="e6793c7ac87b5dd5" providerId="LiveId" clId="{AC136D46-E802-46E9-8B55-16D236E5DE6D}" dt="2023-12-08T03:42:46.944" v="1744" actId="20577"/>
        <pc:sldMkLst>
          <pc:docMk/>
          <pc:sldMk cId="1452143857" sldId="525"/>
        </pc:sldMkLst>
        <pc:spChg chg="mod">
          <ac:chgData name="" userId="e6793c7ac87b5dd5" providerId="LiveId" clId="{AC136D46-E802-46E9-8B55-16D236E5DE6D}" dt="2023-12-08T03:42:46.944" v="1744" actId="20577"/>
          <ac:spMkLst>
            <pc:docMk/>
            <pc:sldMk cId="1452143857" sldId="525"/>
            <ac:spMk id="2" creationId="{7149CFE5-B09D-471E-A6F9-BF82959F7C23}"/>
          </ac:spMkLst>
        </pc:spChg>
        <pc:spChg chg="add">
          <ac:chgData name="" userId="e6793c7ac87b5dd5" providerId="LiveId" clId="{AC136D46-E802-46E9-8B55-16D236E5DE6D}" dt="2023-12-08T02:55:29.115" v="1609"/>
          <ac:spMkLst>
            <pc:docMk/>
            <pc:sldMk cId="1452143857" sldId="525"/>
            <ac:spMk id="20" creationId="{CC3E5B88-B969-4469-9D18-FF1DB2FA8646}"/>
          </ac:spMkLst>
        </pc:spChg>
      </pc:sldChg>
      <pc:sldChg chg="addSp modSp add">
        <pc:chgData name="" userId="e6793c7ac87b5dd5" providerId="LiveId" clId="{AC136D46-E802-46E9-8B55-16D236E5DE6D}" dt="2023-12-08T03:43:00.755" v="1748" actId="20577"/>
        <pc:sldMkLst>
          <pc:docMk/>
          <pc:sldMk cId="1812830129" sldId="526"/>
        </pc:sldMkLst>
        <pc:spChg chg="mod">
          <ac:chgData name="" userId="e6793c7ac87b5dd5" providerId="LiveId" clId="{AC136D46-E802-46E9-8B55-16D236E5DE6D}" dt="2023-12-08T03:43:00.755" v="1748" actId="20577"/>
          <ac:spMkLst>
            <pc:docMk/>
            <pc:sldMk cId="1812830129" sldId="526"/>
            <ac:spMk id="2" creationId="{7149CFE5-B09D-471E-A6F9-BF82959F7C23}"/>
          </ac:spMkLst>
        </pc:spChg>
        <pc:spChg chg="add">
          <ac:chgData name="" userId="e6793c7ac87b5dd5" providerId="LiveId" clId="{AC136D46-E802-46E9-8B55-16D236E5DE6D}" dt="2023-12-08T02:55:31.283" v="1610"/>
          <ac:spMkLst>
            <pc:docMk/>
            <pc:sldMk cId="1812830129" sldId="526"/>
            <ac:spMk id="18" creationId="{74B57A34-0CC8-44A6-B19A-A56654E5DBFF}"/>
          </ac:spMkLst>
        </pc:spChg>
      </pc:sldChg>
      <pc:sldChg chg="addSp modSp add">
        <pc:chgData name="" userId="e6793c7ac87b5dd5" providerId="LiveId" clId="{AC136D46-E802-46E9-8B55-16D236E5DE6D}" dt="2023-12-08T03:43:11.945" v="1751" actId="20577"/>
        <pc:sldMkLst>
          <pc:docMk/>
          <pc:sldMk cId="566486818" sldId="527"/>
        </pc:sldMkLst>
        <pc:spChg chg="mod">
          <ac:chgData name="" userId="e6793c7ac87b5dd5" providerId="LiveId" clId="{AC136D46-E802-46E9-8B55-16D236E5DE6D}" dt="2023-12-08T03:43:11.945" v="1751" actId="20577"/>
          <ac:spMkLst>
            <pc:docMk/>
            <pc:sldMk cId="566486818" sldId="527"/>
            <ac:spMk id="2" creationId="{7149CFE5-B09D-471E-A6F9-BF82959F7C23}"/>
          </ac:spMkLst>
        </pc:spChg>
        <pc:spChg chg="add">
          <ac:chgData name="" userId="e6793c7ac87b5dd5" providerId="LiveId" clId="{AC136D46-E802-46E9-8B55-16D236E5DE6D}" dt="2023-12-08T02:55:34.553" v="1611"/>
          <ac:spMkLst>
            <pc:docMk/>
            <pc:sldMk cId="566486818" sldId="527"/>
            <ac:spMk id="4" creationId="{334F7C69-1DF9-4CEA-9131-B14EE432340A}"/>
          </ac:spMkLst>
        </pc:spChg>
      </pc:sldChg>
      <pc:sldChg chg="addSp modSp add">
        <pc:chgData name="" userId="e6793c7ac87b5dd5" providerId="LiveId" clId="{AC136D46-E802-46E9-8B55-16D236E5DE6D}" dt="2023-12-08T03:43:22.629" v="1755" actId="20577"/>
        <pc:sldMkLst>
          <pc:docMk/>
          <pc:sldMk cId="3716279381" sldId="528"/>
        </pc:sldMkLst>
        <pc:spChg chg="mod">
          <ac:chgData name="" userId="e6793c7ac87b5dd5" providerId="LiveId" clId="{AC136D46-E802-46E9-8B55-16D236E5DE6D}" dt="2023-12-08T03:43:22.629" v="1755" actId="20577"/>
          <ac:spMkLst>
            <pc:docMk/>
            <pc:sldMk cId="3716279381" sldId="528"/>
            <ac:spMk id="2" creationId="{6C868D44-E566-4032-B86A-9573F463C54A}"/>
          </ac:spMkLst>
        </pc:spChg>
        <pc:spChg chg="add">
          <ac:chgData name="" userId="e6793c7ac87b5dd5" providerId="LiveId" clId="{AC136D46-E802-46E9-8B55-16D236E5DE6D}" dt="2023-12-08T02:55:37.053" v="1612"/>
          <ac:spMkLst>
            <pc:docMk/>
            <pc:sldMk cId="3716279381" sldId="528"/>
            <ac:spMk id="30" creationId="{F6C4C367-C30C-4253-B707-923CD89D57EB}"/>
          </ac:spMkLst>
        </pc:spChg>
      </pc:sldChg>
      <pc:sldChg chg="addSp modSp add">
        <pc:chgData name="" userId="e6793c7ac87b5dd5" providerId="LiveId" clId="{AC136D46-E802-46E9-8B55-16D236E5DE6D}" dt="2023-12-08T03:43:32.423" v="1758" actId="20577"/>
        <pc:sldMkLst>
          <pc:docMk/>
          <pc:sldMk cId="1294752988" sldId="529"/>
        </pc:sldMkLst>
        <pc:spChg chg="mod">
          <ac:chgData name="" userId="e6793c7ac87b5dd5" providerId="LiveId" clId="{AC136D46-E802-46E9-8B55-16D236E5DE6D}" dt="2023-12-08T03:43:32.423" v="1758" actId="20577"/>
          <ac:spMkLst>
            <pc:docMk/>
            <pc:sldMk cId="1294752988" sldId="529"/>
            <ac:spMk id="2" creationId="{D2DF2459-3FF8-4758-941D-EB464DD973F6}"/>
          </ac:spMkLst>
        </pc:spChg>
        <pc:spChg chg="add">
          <ac:chgData name="" userId="e6793c7ac87b5dd5" providerId="LiveId" clId="{AC136D46-E802-46E9-8B55-16D236E5DE6D}" dt="2023-12-08T02:55:39.998" v="1613"/>
          <ac:spMkLst>
            <pc:docMk/>
            <pc:sldMk cId="1294752988" sldId="529"/>
            <ac:spMk id="4" creationId="{4C91651A-36D1-4105-868D-378980217430}"/>
          </ac:spMkLst>
        </pc:spChg>
      </pc:sldChg>
      <pc:sldChg chg="addSp modSp add">
        <pc:chgData name="" userId="e6793c7ac87b5dd5" providerId="LiveId" clId="{AC136D46-E802-46E9-8B55-16D236E5DE6D}" dt="2023-12-08T03:43:45.123" v="1760" actId="20577"/>
        <pc:sldMkLst>
          <pc:docMk/>
          <pc:sldMk cId="3835040965" sldId="530"/>
        </pc:sldMkLst>
        <pc:spChg chg="mod">
          <ac:chgData name="" userId="e6793c7ac87b5dd5" providerId="LiveId" clId="{AC136D46-E802-46E9-8B55-16D236E5DE6D}" dt="2023-12-08T03:43:45.123" v="1760" actId="20577"/>
          <ac:spMkLst>
            <pc:docMk/>
            <pc:sldMk cId="3835040965" sldId="530"/>
            <ac:spMk id="6" creationId="{E132EA4A-CCFF-40E5-8E3D-45FEF41B91FF}"/>
          </ac:spMkLst>
        </pc:spChg>
        <pc:spChg chg="add">
          <ac:chgData name="" userId="e6793c7ac87b5dd5" providerId="LiveId" clId="{AC136D46-E802-46E9-8B55-16D236E5DE6D}" dt="2023-12-08T02:55:42.443" v="1614"/>
          <ac:spMkLst>
            <pc:docMk/>
            <pc:sldMk cId="3835040965" sldId="530"/>
            <ac:spMk id="33" creationId="{5D37401C-389F-4D30-A38F-D171BA5A33A8}"/>
          </ac:spMkLst>
        </pc:spChg>
      </pc:sldChg>
      <pc:sldChg chg="addSp modSp add">
        <pc:chgData name="" userId="e6793c7ac87b5dd5" providerId="LiveId" clId="{AC136D46-E802-46E9-8B55-16D236E5DE6D}" dt="2023-12-08T03:43:56.282" v="1763" actId="20577"/>
        <pc:sldMkLst>
          <pc:docMk/>
          <pc:sldMk cId="2974492156" sldId="531"/>
        </pc:sldMkLst>
        <pc:spChg chg="mod">
          <ac:chgData name="" userId="e6793c7ac87b5dd5" providerId="LiveId" clId="{AC136D46-E802-46E9-8B55-16D236E5DE6D}" dt="2023-12-08T03:43:56.282" v="1763" actId="20577"/>
          <ac:spMkLst>
            <pc:docMk/>
            <pc:sldMk cId="2974492156" sldId="531"/>
            <ac:spMk id="2" creationId="{D1307552-C90C-4E51-A81F-DB9D234BA5DA}"/>
          </ac:spMkLst>
        </pc:spChg>
        <pc:spChg chg="mod">
          <ac:chgData name="" userId="e6793c7ac87b5dd5" providerId="LiveId" clId="{AC136D46-E802-46E9-8B55-16D236E5DE6D}" dt="2023-12-08T02:15:07.266" v="1597" actId="27636"/>
          <ac:spMkLst>
            <pc:docMk/>
            <pc:sldMk cId="2974492156" sldId="531"/>
            <ac:spMk id="3" creationId="{4771F890-36FC-4346-87C0-C22503CF2CC2}"/>
          </ac:spMkLst>
        </pc:spChg>
        <pc:spChg chg="add">
          <ac:chgData name="" userId="e6793c7ac87b5dd5" providerId="LiveId" clId="{AC136D46-E802-46E9-8B55-16D236E5DE6D}" dt="2023-12-08T02:55:44.993" v="1615"/>
          <ac:spMkLst>
            <pc:docMk/>
            <pc:sldMk cId="2974492156" sldId="531"/>
            <ac:spMk id="4" creationId="{0A8F185D-40FC-4B26-B0F2-12C58EAC800C}"/>
          </ac:spMkLst>
        </pc:spChg>
      </pc:sldChg>
      <pc:sldChg chg="addSp modSp add">
        <pc:chgData name="" userId="e6793c7ac87b5dd5" providerId="LiveId" clId="{AC136D46-E802-46E9-8B55-16D236E5DE6D}" dt="2023-12-08T03:44:06.558" v="1765" actId="20577"/>
        <pc:sldMkLst>
          <pc:docMk/>
          <pc:sldMk cId="1038596875" sldId="532"/>
        </pc:sldMkLst>
        <pc:spChg chg="mod">
          <ac:chgData name="" userId="e6793c7ac87b5dd5" providerId="LiveId" clId="{AC136D46-E802-46E9-8B55-16D236E5DE6D}" dt="2023-12-08T03:44:06.558" v="1765" actId="20577"/>
          <ac:spMkLst>
            <pc:docMk/>
            <pc:sldMk cId="1038596875" sldId="532"/>
            <ac:spMk id="6" creationId="{E132EA4A-CCFF-40E5-8E3D-45FEF41B91FF}"/>
          </ac:spMkLst>
        </pc:spChg>
        <pc:spChg chg="add">
          <ac:chgData name="" userId="e6793c7ac87b5dd5" providerId="LiveId" clId="{AC136D46-E802-46E9-8B55-16D236E5DE6D}" dt="2023-12-08T02:55:47.365" v="1616"/>
          <ac:spMkLst>
            <pc:docMk/>
            <pc:sldMk cId="1038596875" sldId="532"/>
            <ac:spMk id="44" creationId="{80958309-2C45-4A77-868F-97929B397CA3}"/>
          </ac:spMkLst>
        </pc:spChg>
      </pc:sldChg>
      <pc:sldChg chg="addSp modSp add">
        <pc:chgData name="" userId="e6793c7ac87b5dd5" providerId="LiveId" clId="{AC136D46-E802-46E9-8B55-16D236E5DE6D}" dt="2023-12-08T03:44:17.869" v="1767" actId="20577"/>
        <pc:sldMkLst>
          <pc:docMk/>
          <pc:sldMk cId="2273658940" sldId="533"/>
        </pc:sldMkLst>
        <pc:spChg chg="mod">
          <ac:chgData name="" userId="e6793c7ac87b5dd5" providerId="LiveId" clId="{AC136D46-E802-46E9-8B55-16D236E5DE6D}" dt="2023-12-08T03:44:17.869" v="1767" actId="20577"/>
          <ac:spMkLst>
            <pc:docMk/>
            <pc:sldMk cId="2273658940" sldId="533"/>
            <ac:spMk id="6" creationId="{E132EA4A-CCFF-40E5-8E3D-45FEF41B91FF}"/>
          </ac:spMkLst>
        </pc:spChg>
        <pc:spChg chg="add">
          <ac:chgData name="" userId="e6793c7ac87b5dd5" providerId="LiveId" clId="{AC136D46-E802-46E9-8B55-16D236E5DE6D}" dt="2023-12-08T02:55:49.910" v="1617"/>
          <ac:spMkLst>
            <pc:docMk/>
            <pc:sldMk cId="2273658940" sldId="533"/>
            <ac:spMk id="44" creationId="{AF9DB28A-45FE-4A19-8B6E-78588FD0E817}"/>
          </ac:spMkLst>
        </pc:spChg>
      </pc:sldChg>
      <pc:sldChg chg="add">
        <pc:chgData name="" userId="e6793c7ac87b5dd5" providerId="LiveId" clId="{AC136D46-E802-46E9-8B55-16D236E5DE6D}" dt="2023-11-30T15:13:58.584" v="55"/>
        <pc:sldMkLst>
          <pc:docMk/>
          <pc:sldMk cId="736363489" sldId="694"/>
        </pc:sldMkLst>
      </pc:sldChg>
      <pc:sldChg chg="modSp add">
        <pc:chgData name="" userId="e6793c7ac87b5dd5" providerId="LiveId" clId="{AC136D46-E802-46E9-8B55-16D236E5DE6D}" dt="2023-11-30T15:34:28.816" v="143" actId="6549"/>
        <pc:sldMkLst>
          <pc:docMk/>
          <pc:sldMk cId="3884543481" sldId="695"/>
        </pc:sldMkLst>
        <pc:spChg chg="mod">
          <ac:chgData name="" userId="e6793c7ac87b5dd5" providerId="LiveId" clId="{AC136D46-E802-46E9-8B55-16D236E5DE6D}" dt="2023-11-30T15:34:28.816" v="143" actId="6549"/>
          <ac:spMkLst>
            <pc:docMk/>
            <pc:sldMk cId="3884543481" sldId="695"/>
            <ac:spMk id="3" creationId="{EA68E610-DD25-431B-85F0-D5B68EABBE7F}"/>
          </ac:spMkLst>
        </pc:spChg>
      </pc:sldChg>
      <pc:sldChg chg="modSp add">
        <pc:chgData name="" userId="e6793c7ac87b5dd5" providerId="LiveId" clId="{AC136D46-E802-46E9-8B55-16D236E5DE6D}" dt="2023-11-30T15:47:10.370" v="218" actId="20577"/>
        <pc:sldMkLst>
          <pc:docMk/>
          <pc:sldMk cId="1963233083" sldId="696"/>
        </pc:sldMkLst>
        <pc:spChg chg="mod">
          <ac:chgData name="" userId="e6793c7ac87b5dd5" providerId="LiveId" clId="{AC136D46-E802-46E9-8B55-16D236E5DE6D}" dt="2023-11-30T15:39:06.908" v="156"/>
          <ac:spMkLst>
            <pc:docMk/>
            <pc:sldMk cId="1963233083" sldId="696"/>
            <ac:spMk id="2" creationId="{80C2A2CA-06B6-4E6F-8AC0-2EA128376E10}"/>
          </ac:spMkLst>
        </pc:spChg>
        <pc:spChg chg="mod">
          <ac:chgData name="" userId="e6793c7ac87b5dd5" providerId="LiveId" clId="{AC136D46-E802-46E9-8B55-16D236E5DE6D}" dt="2023-11-30T15:47:10.370" v="218" actId="20577"/>
          <ac:spMkLst>
            <pc:docMk/>
            <pc:sldMk cId="1963233083" sldId="696"/>
            <ac:spMk id="3" creationId="{EA68E610-DD25-431B-85F0-D5B68EABBE7F}"/>
          </ac:spMkLst>
        </pc:spChg>
      </pc:sldChg>
      <pc:sldChg chg="modSp add">
        <pc:chgData name="" userId="e6793c7ac87b5dd5" providerId="LiveId" clId="{AC136D46-E802-46E9-8B55-16D236E5DE6D}" dt="2023-11-30T15:47:06.531" v="217" actId="20577"/>
        <pc:sldMkLst>
          <pc:docMk/>
          <pc:sldMk cId="696882708" sldId="697"/>
        </pc:sldMkLst>
        <pc:spChg chg="mod">
          <ac:chgData name="" userId="e6793c7ac87b5dd5" providerId="LiveId" clId="{AC136D46-E802-46E9-8B55-16D236E5DE6D}" dt="2023-11-30T15:47:06.531" v="217" actId="20577"/>
          <ac:spMkLst>
            <pc:docMk/>
            <pc:sldMk cId="696882708" sldId="697"/>
            <ac:spMk id="3" creationId="{EA68E610-DD25-431B-85F0-D5B68EABBE7F}"/>
          </ac:spMkLst>
        </pc:spChg>
      </pc:sldChg>
      <pc:sldChg chg="modSp add">
        <pc:chgData name="" userId="e6793c7ac87b5dd5" providerId="LiveId" clId="{AC136D46-E802-46E9-8B55-16D236E5DE6D}" dt="2023-11-30T15:50:31.482" v="247" actId="20577"/>
        <pc:sldMkLst>
          <pc:docMk/>
          <pc:sldMk cId="2882488105" sldId="698"/>
        </pc:sldMkLst>
        <pc:spChg chg="mod">
          <ac:chgData name="" userId="e6793c7ac87b5dd5" providerId="LiveId" clId="{AC136D46-E802-46E9-8B55-16D236E5DE6D}" dt="2023-11-30T15:47:35.326" v="222" actId="20577"/>
          <ac:spMkLst>
            <pc:docMk/>
            <pc:sldMk cId="2882488105" sldId="698"/>
            <ac:spMk id="2" creationId="{80C2A2CA-06B6-4E6F-8AC0-2EA128376E10}"/>
          </ac:spMkLst>
        </pc:spChg>
        <pc:spChg chg="mod">
          <ac:chgData name="" userId="e6793c7ac87b5dd5" providerId="LiveId" clId="{AC136D46-E802-46E9-8B55-16D236E5DE6D}" dt="2023-11-30T15:50:31.482" v="247" actId="20577"/>
          <ac:spMkLst>
            <pc:docMk/>
            <pc:sldMk cId="2882488105" sldId="698"/>
            <ac:spMk id="3" creationId="{EA68E610-DD25-431B-85F0-D5B68EABBE7F}"/>
          </ac:spMkLst>
        </pc:spChg>
      </pc:sldChg>
      <pc:sldChg chg="modSp add">
        <pc:chgData name="" userId="e6793c7ac87b5dd5" providerId="LiveId" clId="{AC136D46-E802-46E9-8B55-16D236E5DE6D}" dt="2023-11-30T15:58:46.420" v="277" actId="6549"/>
        <pc:sldMkLst>
          <pc:docMk/>
          <pc:sldMk cId="1099881225" sldId="699"/>
        </pc:sldMkLst>
        <pc:spChg chg="mod">
          <ac:chgData name="" userId="e6793c7ac87b5dd5" providerId="LiveId" clId="{AC136D46-E802-46E9-8B55-16D236E5DE6D}" dt="2023-11-30T15:51:16.203" v="251"/>
          <ac:spMkLst>
            <pc:docMk/>
            <pc:sldMk cId="1099881225" sldId="699"/>
            <ac:spMk id="2" creationId="{80C2A2CA-06B6-4E6F-8AC0-2EA128376E10}"/>
          </ac:spMkLst>
        </pc:spChg>
        <pc:spChg chg="mod">
          <ac:chgData name="" userId="e6793c7ac87b5dd5" providerId="LiveId" clId="{AC136D46-E802-46E9-8B55-16D236E5DE6D}" dt="2023-11-30T15:58:46.420" v="277" actId="6549"/>
          <ac:spMkLst>
            <pc:docMk/>
            <pc:sldMk cId="1099881225" sldId="699"/>
            <ac:spMk id="3" creationId="{EA68E610-DD25-431B-85F0-D5B68EABBE7F}"/>
          </ac:spMkLst>
        </pc:spChg>
      </pc:sldChg>
      <pc:sldChg chg="addSp delSp modSp add">
        <pc:chgData name="" userId="e6793c7ac87b5dd5" providerId="LiveId" clId="{AC136D46-E802-46E9-8B55-16D236E5DE6D}" dt="2023-11-30T16:04:57.735" v="283" actId="14100"/>
        <pc:sldMkLst>
          <pc:docMk/>
          <pc:sldMk cId="548467919" sldId="700"/>
        </pc:sldMkLst>
        <pc:spChg chg="del">
          <ac:chgData name="" userId="e6793c7ac87b5dd5" providerId="LiveId" clId="{AC136D46-E802-46E9-8B55-16D236E5DE6D}" dt="2023-11-30T16:04:43.933" v="280"/>
          <ac:spMkLst>
            <pc:docMk/>
            <pc:sldMk cId="548467919" sldId="700"/>
            <ac:spMk id="3" creationId="{EA68E610-DD25-431B-85F0-D5B68EABBE7F}"/>
          </ac:spMkLst>
        </pc:spChg>
        <pc:spChg chg="add del mod">
          <ac:chgData name="" userId="e6793c7ac87b5dd5" providerId="LiveId" clId="{AC136D46-E802-46E9-8B55-16D236E5DE6D}" dt="2023-11-30T16:04:47.687" v="281"/>
          <ac:spMkLst>
            <pc:docMk/>
            <pc:sldMk cId="548467919" sldId="700"/>
            <ac:spMk id="5" creationId="{C3C4B9EC-175B-448D-810C-2198242AB864}"/>
          </ac:spMkLst>
        </pc:spChg>
        <pc:picChg chg="add mod">
          <ac:chgData name="" userId="e6793c7ac87b5dd5" providerId="LiveId" clId="{AC136D46-E802-46E9-8B55-16D236E5DE6D}" dt="2023-11-30T16:04:57.735" v="283" actId="14100"/>
          <ac:picMkLst>
            <pc:docMk/>
            <pc:sldMk cId="548467919" sldId="700"/>
            <ac:picMk id="4" creationId="{6991D04E-04F1-4A6B-8F55-1F91BABB31CF}"/>
          </ac:picMkLst>
        </pc:picChg>
      </pc:sldChg>
      <pc:sldChg chg="addSp modSp add">
        <pc:chgData name="" userId="e6793c7ac87b5dd5" providerId="LiveId" clId="{AC136D46-E802-46E9-8B55-16D236E5DE6D}" dt="2023-11-30T17:03:08.521" v="385" actId="1036"/>
        <pc:sldMkLst>
          <pc:docMk/>
          <pc:sldMk cId="404067381" sldId="701"/>
        </pc:sldMkLst>
        <pc:spChg chg="mod">
          <ac:chgData name="" userId="e6793c7ac87b5dd5" providerId="LiveId" clId="{AC136D46-E802-46E9-8B55-16D236E5DE6D}" dt="2023-11-30T17:00:14.244" v="369"/>
          <ac:spMkLst>
            <pc:docMk/>
            <pc:sldMk cId="404067381" sldId="701"/>
            <ac:spMk id="2" creationId="{80C2A2CA-06B6-4E6F-8AC0-2EA128376E10}"/>
          </ac:spMkLst>
        </pc:spChg>
        <pc:spChg chg="mod">
          <ac:chgData name="" userId="e6793c7ac87b5dd5" providerId="LiveId" clId="{AC136D46-E802-46E9-8B55-16D236E5DE6D}" dt="2023-11-30T17:02:51.008" v="375" actId="5793"/>
          <ac:spMkLst>
            <pc:docMk/>
            <pc:sldMk cId="404067381" sldId="701"/>
            <ac:spMk id="3" creationId="{EA68E610-DD25-431B-85F0-D5B68EABBE7F}"/>
          </ac:spMkLst>
        </pc:spChg>
        <pc:picChg chg="add mod">
          <ac:chgData name="" userId="e6793c7ac87b5dd5" providerId="LiveId" clId="{AC136D46-E802-46E9-8B55-16D236E5DE6D}" dt="2023-11-30T17:03:08.521" v="385" actId="1036"/>
          <ac:picMkLst>
            <pc:docMk/>
            <pc:sldMk cId="404067381" sldId="701"/>
            <ac:picMk id="4" creationId="{0727DBA5-7730-4D53-9560-34BA12ADD6D7}"/>
          </ac:picMkLst>
        </pc:picChg>
      </pc:sldChg>
      <pc:sldChg chg="addSp delSp modSp add">
        <pc:chgData name="" userId="e6793c7ac87b5dd5" providerId="LiveId" clId="{AC136D46-E802-46E9-8B55-16D236E5DE6D}" dt="2023-12-03T13:36:50.306" v="705" actId="1038"/>
        <pc:sldMkLst>
          <pc:docMk/>
          <pc:sldMk cId="2158647560" sldId="702"/>
        </pc:sldMkLst>
        <pc:spChg chg="del">
          <ac:chgData name="" userId="e6793c7ac87b5dd5" providerId="LiveId" clId="{AC136D46-E802-46E9-8B55-16D236E5DE6D}" dt="2023-12-03T12:53:48.063" v="455" actId="478"/>
          <ac:spMkLst>
            <pc:docMk/>
            <pc:sldMk cId="2158647560" sldId="702"/>
            <ac:spMk id="2" creationId="{08DE32AC-A02E-4FCF-B20D-FA498F44E79C}"/>
          </ac:spMkLst>
        </pc:spChg>
        <pc:spChg chg="mod">
          <ac:chgData name="" userId="e6793c7ac87b5dd5" providerId="LiveId" clId="{AC136D46-E802-46E9-8B55-16D236E5DE6D}" dt="2023-12-03T13:35:39.613" v="628" actId="20577"/>
          <ac:spMkLst>
            <pc:docMk/>
            <pc:sldMk cId="2158647560" sldId="702"/>
            <ac:spMk id="3" creationId="{224AEEE8-2F71-446F-86A0-6C9FD2D06E91}"/>
          </ac:spMkLst>
        </pc:spChg>
        <pc:spChg chg="mod">
          <ac:chgData name="" userId="e6793c7ac87b5dd5" providerId="LiveId" clId="{AC136D46-E802-46E9-8B55-16D236E5DE6D}" dt="2023-12-03T12:50:53.066" v="454" actId="20577"/>
          <ac:spMkLst>
            <pc:docMk/>
            <pc:sldMk cId="2158647560" sldId="702"/>
            <ac:spMk id="4" creationId="{2370EF2B-AC6C-4AD7-BCAB-74B4B881C537}"/>
          </ac:spMkLst>
        </pc:spChg>
        <pc:spChg chg="add del mod">
          <ac:chgData name="" userId="e6793c7ac87b5dd5" providerId="LiveId" clId="{AC136D46-E802-46E9-8B55-16D236E5DE6D}" dt="2023-12-03T12:53:50.606" v="456" actId="478"/>
          <ac:spMkLst>
            <pc:docMk/>
            <pc:sldMk cId="2158647560" sldId="702"/>
            <ac:spMk id="6" creationId="{C5AC6E77-9A72-45D7-A206-C77E0A74F450}"/>
          </ac:spMkLst>
        </pc:spChg>
        <pc:picChg chg="add mod modCrop">
          <ac:chgData name="" userId="e6793c7ac87b5dd5" providerId="LiveId" clId="{AC136D46-E802-46E9-8B55-16D236E5DE6D}" dt="2023-12-03T13:36:50.306" v="705" actId="1038"/>
          <ac:picMkLst>
            <pc:docMk/>
            <pc:sldMk cId="2158647560" sldId="702"/>
            <ac:picMk id="7" creationId="{34E7D0D1-2627-4668-B11A-78B7F043B612}"/>
          </ac:picMkLst>
        </pc:picChg>
      </pc:sldChg>
      <pc:sldChg chg="modSp add">
        <pc:chgData name="" userId="e6793c7ac87b5dd5" providerId="LiveId" clId="{AC136D46-E802-46E9-8B55-16D236E5DE6D}" dt="2023-12-03T13:40:01.610" v="813" actId="12"/>
        <pc:sldMkLst>
          <pc:docMk/>
          <pc:sldMk cId="1068426143" sldId="703"/>
        </pc:sldMkLst>
        <pc:spChg chg="mod">
          <ac:chgData name="" userId="e6793c7ac87b5dd5" providerId="LiveId" clId="{AC136D46-E802-46E9-8B55-16D236E5DE6D}" dt="2023-12-03T13:40:01.610" v="813" actId="12"/>
          <ac:spMkLst>
            <pc:docMk/>
            <pc:sldMk cId="1068426143" sldId="703"/>
            <ac:spMk id="3" creationId="{224AEEE8-2F71-446F-86A0-6C9FD2D06E91}"/>
          </ac:spMkLst>
        </pc:spChg>
      </pc:sldChg>
      <pc:sldChg chg="modSp add">
        <pc:chgData name="" userId="e6793c7ac87b5dd5" providerId="LiveId" clId="{AC136D46-E802-46E9-8B55-16D236E5DE6D}" dt="2023-12-03T13:17:42.512" v="613" actId="6549"/>
        <pc:sldMkLst>
          <pc:docMk/>
          <pc:sldMk cId="2283250987" sldId="704"/>
        </pc:sldMkLst>
        <pc:spChg chg="mod">
          <ac:chgData name="" userId="e6793c7ac87b5dd5" providerId="LiveId" clId="{AC136D46-E802-46E9-8B55-16D236E5DE6D}" dt="2023-12-03T13:17:42.512" v="613" actId="6549"/>
          <ac:spMkLst>
            <pc:docMk/>
            <pc:sldMk cId="2283250987" sldId="704"/>
            <ac:spMk id="3" creationId="{224AEEE8-2F71-446F-86A0-6C9FD2D06E91}"/>
          </ac:spMkLst>
        </pc:spChg>
        <pc:spChg chg="mod">
          <ac:chgData name="" userId="e6793c7ac87b5dd5" providerId="LiveId" clId="{AC136D46-E802-46E9-8B55-16D236E5DE6D}" dt="2023-12-03T13:13:02.617" v="575" actId="20577"/>
          <ac:spMkLst>
            <pc:docMk/>
            <pc:sldMk cId="2283250987" sldId="704"/>
            <ac:spMk id="4" creationId="{2370EF2B-AC6C-4AD7-BCAB-74B4B881C537}"/>
          </ac:spMkLst>
        </pc:spChg>
      </pc:sldChg>
      <pc:sldChg chg="modSp add">
        <pc:chgData name="" userId="e6793c7ac87b5dd5" providerId="LiveId" clId="{AC136D46-E802-46E9-8B55-16D236E5DE6D}" dt="2023-12-03T15:44:35.897" v="869" actId="6549"/>
        <pc:sldMkLst>
          <pc:docMk/>
          <pc:sldMk cId="1963276741" sldId="705"/>
        </pc:sldMkLst>
        <pc:spChg chg="mod">
          <ac:chgData name="" userId="e6793c7ac87b5dd5" providerId="LiveId" clId="{AC136D46-E802-46E9-8B55-16D236E5DE6D}" dt="2023-12-03T15:44:35.897" v="869" actId="6549"/>
          <ac:spMkLst>
            <pc:docMk/>
            <pc:sldMk cId="1963276741" sldId="705"/>
            <ac:spMk id="3" creationId="{224AEEE8-2F71-446F-86A0-6C9FD2D06E91}"/>
          </ac:spMkLst>
        </pc:spChg>
      </pc:sldChg>
      <pc:sldChg chg="add">
        <pc:chgData name="" userId="e6793c7ac87b5dd5" providerId="LiveId" clId="{AC136D46-E802-46E9-8B55-16D236E5DE6D}" dt="2023-12-06T03:57:59.713" v="968"/>
        <pc:sldMkLst>
          <pc:docMk/>
          <pc:sldMk cId="602981029" sldId="706"/>
        </pc:sldMkLst>
      </pc:sldChg>
      <pc:sldChg chg="modSp add">
        <pc:chgData name="" userId="e6793c7ac87b5dd5" providerId="LiveId" clId="{AC136D46-E802-46E9-8B55-16D236E5DE6D}" dt="2023-12-03T13:37:00.786" v="706" actId="6549"/>
        <pc:sldMkLst>
          <pc:docMk/>
          <pc:sldMk cId="2174585740" sldId="707"/>
        </pc:sldMkLst>
        <pc:spChg chg="mod">
          <ac:chgData name="" userId="e6793c7ac87b5dd5" providerId="LiveId" clId="{AC136D46-E802-46E9-8B55-16D236E5DE6D}" dt="2023-12-03T13:37:00.786" v="706" actId="6549"/>
          <ac:spMkLst>
            <pc:docMk/>
            <pc:sldMk cId="2174585740" sldId="707"/>
            <ac:spMk id="3" creationId="{224AEEE8-2F71-446F-86A0-6C9FD2D06E91}"/>
          </ac:spMkLst>
        </pc:spChg>
      </pc:sldChg>
      <pc:sldChg chg="addSp delSp modSp add modTransition">
        <pc:chgData name="" userId="e6793c7ac87b5dd5" providerId="LiveId" clId="{AC136D46-E802-46E9-8B55-16D236E5DE6D}" dt="2023-12-06T03:54:46.403" v="966" actId="403"/>
        <pc:sldMkLst>
          <pc:docMk/>
          <pc:sldMk cId="0" sldId="1054"/>
        </pc:sldMkLst>
        <pc:spChg chg="add del mod">
          <ac:chgData name="" userId="e6793c7ac87b5dd5" providerId="LiveId" clId="{AC136D46-E802-46E9-8B55-16D236E5DE6D}" dt="2023-12-06T03:54:28.908" v="961" actId="478"/>
          <ac:spMkLst>
            <pc:docMk/>
            <pc:sldMk cId="0" sldId="1054"/>
            <ac:spMk id="2" creationId="{B750A833-CC88-4DEE-BBD2-3DD5BD546242}"/>
          </ac:spMkLst>
        </pc:spChg>
        <pc:spChg chg="add">
          <ac:chgData name="" userId="e6793c7ac87b5dd5" providerId="LiveId" clId="{AC136D46-E802-46E9-8B55-16D236E5DE6D}" dt="2023-12-06T03:54:34.910" v="962"/>
          <ac:spMkLst>
            <pc:docMk/>
            <pc:sldMk cId="0" sldId="1054"/>
            <ac:spMk id="33" creationId="{54314CA1-5304-4896-97FD-A6BF414B48F2}"/>
          </ac:spMkLst>
        </pc:spChg>
        <pc:spChg chg="del">
          <ac:chgData name="" userId="e6793c7ac87b5dd5" providerId="LiveId" clId="{AC136D46-E802-46E9-8B55-16D236E5DE6D}" dt="2023-12-06T03:54:26.959" v="960"/>
          <ac:spMkLst>
            <pc:docMk/>
            <pc:sldMk cId="0" sldId="1054"/>
            <ac:spMk id="49154" creationId="{35A2EAA1-A59C-4A6B-9ACC-D88C99F262D3}"/>
          </ac:spMkLst>
        </pc:spChg>
        <pc:spChg chg="mod">
          <ac:chgData name="" userId="e6793c7ac87b5dd5" providerId="LiveId" clId="{AC136D46-E802-46E9-8B55-16D236E5DE6D}" dt="2023-12-06T03:54:46.403" v="966" actId="403"/>
          <ac:spMkLst>
            <pc:docMk/>
            <pc:sldMk cId="0" sldId="1054"/>
            <ac:spMk id="49155" creationId="{E4F16511-A3A5-4038-BB5A-941A9E491BDE}"/>
          </ac:spMkLst>
        </pc:spChg>
      </pc:sldChg>
      <pc:sldChg chg="addSp delSp modSp add modTransition">
        <pc:chgData name="" userId="e6793c7ac87b5dd5" providerId="LiveId" clId="{AC136D46-E802-46E9-8B55-16D236E5DE6D}" dt="2023-12-03T15:43:49.971" v="868" actId="20577"/>
        <pc:sldMkLst>
          <pc:docMk/>
          <pc:sldMk cId="0" sldId="1056"/>
        </pc:sldMkLst>
        <pc:spChg chg="add del mod">
          <ac:chgData name="" userId="e6793c7ac87b5dd5" providerId="LiveId" clId="{AC136D46-E802-46E9-8B55-16D236E5DE6D}" dt="2023-12-03T13:41:16.719" v="817" actId="478"/>
          <ac:spMkLst>
            <pc:docMk/>
            <pc:sldMk cId="0" sldId="1056"/>
            <ac:spMk id="3" creationId="{4A4DB4CD-EC50-4186-B081-2866E64112CB}"/>
          </ac:spMkLst>
        </pc:spChg>
        <pc:spChg chg="add">
          <ac:chgData name="" userId="e6793c7ac87b5dd5" providerId="LiveId" clId="{AC136D46-E802-46E9-8B55-16D236E5DE6D}" dt="2023-12-03T13:41:23.109" v="818"/>
          <ac:spMkLst>
            <pc:docMk/>
            <pc:sldMk cId="0" sldId="1056"/>
            <ac:spMk id="29" creationId="{BEE87E6D-7DBD-4DA9-931F-62277F2A47B8}"/>
          </ac:spMkLst>
        </pc:spChg>
        <pc:spChg chg="del">
          <ac:chgData name="" userId="e6793c7ac87b5dd5" providerId="LiveId" clId="{AC136D46-E802-46E9-8B55-16D236E5DE6D}" dt="2023-12-03T13:41:13.704" v="816" actId="478"/>
          <ac:spMkLst>
            <pc:docMk/>
            <pc:sldMk cId="0" sldId="1056"/>
            <ac:spMk id="47106" creationId="{AAE52E61-4BA7-440E-83EA-F3AEADFDC081}"/>
          </ac:spMkLst>
        </pc:spChg>
        <pc:spChg chg="mod">
          <ac:chgData name="" userId="e6793c7ac87b5dd5" providerId="LiveId" clId="{AC136D46-E802-46E9-8B55-16D236E5DE6D}" dt="2023-12-03T15:43:49.971" v="868" actId="20577"/>
          <ac:spMkLst>
            <pc:docMk/>
            <pc:sldMk cId="0" sldId="1056"/>
            <ac:spMk id="47107" creationId="{8A3CC81D-C9CE-40A2-83F1-0DFE45B93CFE}"/>
          </ac:spMkLst>
        </pc:spChg>
      </pc:sldChg>
      <pc:sldChg chg="addSp delSp modSp add">
        <pc:chgData name="" userId="e6793c7ac87b5dd5" providerId="LiveId" clId="{AC136D46-E802-46E9-8B55-16D236E5DE6D}" dt="2023-12-03T15:48:35.408" v="921" actId="14100"/>
        <pc:sldMkLst>
          <pc:docMk/>
          <pc:sldMk cId="2895748990" sldId="1057"/>
        </pc:sldMkLst>
        <pc:spChg chg="del">
          <ac:chgData name="" userId="e6793c7ac87b5dd5" providerId="LiveId" clId="{AC136D46-E802-46E9-8B55-16D236E5DE6D}" dt="2023-12-03T15:48:03.730" v="907" actId="478"/>
          <ac:spMkLst>
            <pc:docMk/>
            <pc:sldMk cId="2895748990" sldId="1057"/>
            <ac:spMk id="3" creationId="{224AEEE8-2F71-446F-86A0-6C9FD2D06E91}"/>
          </ac:spMkLst>
        </pc:spChg>
        <pc:spChg chg="del">
          <ac:chgData name="" userId="e6793c7ac87b5dd5" providerId="LiveId" clId="{AC136D46-E802-46E9-8B55-16D236E5DE6D}" dt="2023-12-03T15:48:14.134" v="910"/>
          <ac:spMkLst>
            <pc:docMk/>
            <pc:sldMk cId="2895748990" sldId="1057"/>
            <ac:spMk id="4" creationId="{2370EF2B-AC6C-4AD7-BCAB-74B4B881C537}"/>
          </ac:spMkLst>
        </pc:spChg>
        <pc:spChg chg="add del mod">
          <ac:chgData name="" userId="e6793c7ac87b5dd5" providerId="LiveId" clId="{AC136D46-E802-46E9-8B55-16D236E5DE6D}" dt="2023-12-03T15:48:07.366" v="908" actId="478"/>
          <ac:spMkLst>
            <pc:docMk/>
            <pc:sldMk cId="2895748990" sldId="1057"/>
            <ac:spMk id="5" creationId="{BD1DC518-025C-42EF-96B0-62FA264B5750}"/>
          </ac:spMkLst>
        </pc:spChg>
        <pc:picChg chg="add mod">
          <ac:chgData name="" userId="e6793c7ac87b5dd5" providerId="LiveId" clId="{AC136D46-E802-46E9-8B55-16D236E5DE6D}" dt="2023-12-03T15:48:35.408" v="921" actId="14100"/>
          <ac:picMkLst>
            <pc:docMk/>
            <pc:sldMk cId="2895748990" sldId="1057"/>
            <ac:picMk id="6" creationId="{703457FD-9996-46DB-BCC2-9567367C1A08}"/>
          </ac:picMkLst>
        </pc:picChg>
      </pc:sldChg>
      <pc:sldChg chg="addSp delSp modSp add modTransition">
        <pc:chgData name="" userId="e6793c7ac87b5dd5" providerId="LiveId" clId="{AC136D46-E802-46E9-8B55-16D236E5DE6D}" dt="2023-12-06T03:54:09.068" v="959" actId="14100"/>
        <pc:sldMkLst>
          <pc:docMk/>
          <pc:sldMk cId="0" sldId="1058"/>
        </pc:sldMkLst>
        <pc:spChg chg="add del mod">
          <ac:chgData name="" userId="e6793c7ac87b5dd5" providerId="LiveId" clId="{AC136D46-E802-46E9-8B55-16D236E5DE6D}" dt="2023-12-06T03:53:32.586" v="931"/>
          <ac:spMkLst>
            <pc:docMk/>
            <pc:sldMk cId="0" sldId="1058"/>
            <ac:spMk id="2" creationId="{CA5D1C70-A12B-41B7-87B2-F3EB9DB36D82}"/>
          </ac:spMkLst>
        </pc:spChg>
        <pc:spChg chg="add">
          <ac:chgData name="" userId="e6793c7ac87b5dd5" providerId="LiveId" clId="{AC136D46-E802-46E9-8B55-16D236E5DE6D}" dt="2023-12-06T03:53:38.863" v="932"/>
          <ac:spMkLst>
            <pc:docMk/>
            <pc:sldMk cId="0" sldId="1058"/>
            <ac:spMk id="64" creationId="{67DD8D4D-C74E-448A-A328-D116B8A87291}"/>
          </ac:spMkLst>
        </pc:spChg>
        <pc:spChg chg="del">
          <ac:chgData name="" userId="e6793c7ac87b5dd5" providerId="LiveId" clId="{AC136D46-E802-46E9-8B55-16D236E5DE6D}" dt="2023-12-06T03:53:31.224" v="930"/>
          <ac:spMkLst>
            <pc:docMk/>
            <pc:sldMk cId="0" sldId="1058"/>
            <ac:spMk id="48130" creationId="{8A0B81CD-78C0-4C0E-B0FE-F2AEFF787F25}"/>
          </ac:spMkLst>
        </pc:spChg>
        <pc:spChg chg="mod">
          <ac:chgData name="" userId="e6793c7ac87b5dd5" providerId="LiveId" clId="{AC136D46-E802-46E9-8B55-16D236E5DE6D}" dt="2023-12-06T03:54:09.068" v="959" actId="14100"/>
          <ac:spMkLst>
            <pc:docMk/>
            <pc:sldMk cId="0" sldId="1058"/>
            <ac:spMk id="48131" creationId="{6C4BCF59-FA2C-4C28-AAF3-AF27102644C9}"/>
          </ac:spMkLst>
        </pc:spChg>
        <pc:spChg chg="mod">
          <ac:chgData name="" userId="e6793c7ac87b5dd5" providerId="LiveId" clId="{AC136D46-E802-46E9-8B55-16D236E5DE6D}" dt="2023-12-06T03:53:56.442" v="956" actId="1038"/>
          <ac:spMkLst>
            <pc:docMk/>
            <pc:sldMk cId="0" sldId="1058"/>
            <ac:spMk id="48132" creationId="{E24E7D19-2787-4504-945F-972E909A859C}"/>
          </ac:spMkLst>
        </pc:spChg>
        <pc:spChg chg="mod">
          <ac:chgData name="" userId="e6793c7ac87b5dd5" providerId="LiveId" clId="{AC136D46-E802-46E9-8B55-16D236E5DE6D}" dt="2023-12-06T03:53:56.442" v="956" actId="1038"/>
          <ac:spMkLst>
            <pc:docMk/>
            <pc:sldMk cId="0" sldId="1058"/>
            <ac:spMk id="48133" creationId="{01BBAE73-6EC1-48DA-B736-7CB7E48520B6}"/>
          </ac:spMkLst>
        </pc:spChg>
        <pc:spChg chg="mod">
          <ac:chgData name="" userId="e6793c7ac87b5dd5" providerId="LiveId" clId="{AC136D46-E802-46E9-8B55-16D236E5DE6D}" dt="2023-12-06T03:53:56.442" v="956" actId="1038"/>
          <ac:spMkLst>
            <pc:docMk/>
            <pc:sldMk cId="0" sldId="1058"/>
            <ac:spMk id="48134" creationId="{88CF0C53-2089-4CF0-B251-862C0C4DAB63}"/>
          </ac:spMkLst>
        </pc:spChg>
        <pc:spChg chg="mod">
          <ac:chgData name="" userId="e6793c7ac87b5dd5" providerId="LiveId" clId="{AC136D46-E802-46E9-8B55-16D236E5DE6D}" dt="2023-12-06T03:53:56.442" v="956" actId="1038"/>
          <ac:spMkLst>
            <pc:docMk/>
            <pc:sldMk cId="0" sldId="1058"/>
            <ac:spMk id="48135" creationId="{5F66BAEB-C1D1-4563-A557-3D3A22935215}"/>
          </ac:spMkLst>
        </pc:spChg>
        <pc:spChg chg="mod">
          <ac:chgData name="" userId="e6793c7ac87b5dd5" providerId="LiveId" clId="{AC136D46-E802-46E9-8B55-16D236E5DE6D}" dt="2023-12-06T03:53:56.442" v="956" actId="1038"/>
          <ac:spMkLst>
            <pc:docMk/>
            <pc:sldMk cId="0" sldId="1058"/>
            <ac:spMk id="48136" creationId="{E6E67079-A443-4955-B6A9-954347C7D21B}"/>
          </ac:spMkLst>
        </pc:spChg>
        <pc:spChg chg="mod">
          <ac:chgData name="" userId="e6793c7ac87b5dd5" providerId="LiveId" clId="{AC136D46-E802-46E9-8B55-16D236E5DE6D}" dt="2023-12-06T03:53:56.442" v="956" actId="1038"/>
          <ac:spMkLst>
            <pc:docMk/>
            <pc:sldMk cId="0" sldId="1058"/>
            <ac:spMk id="48137" creationId="{00E723A2-6FA6-4714-8F64-3DE80E07AE5E}"/>
          </ac:spMkLst>
        </pc:spChg>
        <pc:spChg chg="mod">
          <ac:chgData name="" userId="e6793c7ac87b5dd5" providerId="LiveId" clId="{AC136D46-E802-46E9-8B55-16D236E5DE6D}" dt="2023-12-06T03:53:56.442" v="956" actId="1038"/>
          <ac:spMkLst>
            <pc:docMk/>
            <pc:sldMk cId="0" sldId="1058"/>
            <ac:spMk id="48138" creationId="{9A2AA0FE-4FA9-4337-A141-DFA7F8638F7E}"/>
          </ac:spMkLst>
        </pc:spChg>
        <pc:spChg chg="mod">
          <ac:chgData name="" userId="e6793c7ac87b5dd5" providerId="LiveId" clId="{AC136D46-E802-46E9-8B55-16D236E5DE6D}" dt="2023-12-06T03:53:56.442" v="956" actId="1038"/>
          <ac:spMkLst>
            <pc:docMk/>
            <pc:sldMk cId="0" sldId="1058"/>
            <ac:spMk id="48139" creationId="{AD48CCC1-5203-46A3-BC5B-8ECB9E560F38}"/>
          </ac:spMkLst>
        </pc:spChg>
        <pc:spChg chg="mod">
          <ac:chgData name="" userId="e6793c7ac87b5dd5" providerId="LiveId" clId="{AC136D46-E802-46E9-8B55-16D236E5DE6D}" dt="2023-12-06T03:53:56.442" v="956" actId="1038"/>
          <ac:spMkLst>
            <pc:docMk/>
            <pc:sldMk cId="0" sldId="1058"/>
            <ac:spMk id="48140" creationId="{3E637A51-8007-48DF-9BA9-11668AFA6D0A}"/>
          </ac:spMkLst>
        </pc:spChg>
        <pc:spChg chg="mod">
          <ac:chgData name="" userId="e6793c7ac87b5dd5" providerId="LiveId" clId="{AC136D46-E802-46E9-8B55-16D236E5DE6D}" dt="2023-12-06T03:53:56.442" v="956" actId="1038"/>
          <ac:spMkLst>
            <pc:docMk/>
            <pc:sldMk cId="0" sldId="1058"/>
            <ac:spMk id="48141" creationId="{F14FC7F4-D6CA-42D6-9BA3-780D18E35883}"/>
          </ac:spMkLst>
        </pc:spChg>
        <pc:spChg chg="mod">
          <ac:chgData name="" userId="e6793c7ac87b5dd5" providerId="LiveId" clId="{AC136D46-E802-46E9-8B55-16D236E5DE6D}" dt="2023-12-06T03:53:56.442" v="956" actId="1038"/>
          <ac:spMkLst>
            <pc:docMk/>
            <pc:sldMk cId="0" sldId="1058"/>
            <ac:spMk id="48142" creationId="{095C4B3C-DEF9-4645-B271-53D4228B9005}"/>
          </ac:spMkLst>
        </pc:spChg>
        <pc:spChg chg="mod">
          <ac:chgData name="" userId="e6793c7ac87b5dd5" providerId="LiveId" clId="{AC136D46-E802-46E9-8B55-16D236E5DE6D}" dt="2023-12-06T03:53:56.442" v="956" actId="1038"/>
          <ac:spMkLst>
            <pc:docMk/>
            <pc:sldMk cId="0" sldId="1058"/>
            <ac:spMk id="48143" creationId="{D9AA7CEE-A8D2-497C-86B5-43FE1540A3C0}"/>
          </ac:spMkLst>
        </pc:spChg>
        <pc:spChg chg="mod">
          <ac:chgData name="" userId="e6793c7ac87b5dd5" providerId="LiveId" clId="{AC136D46-E802-46E9-8B55-16D236E5DE6D}" dt="2023-12-06T03:53:56.442" v="956" actId="1038"/>
          <ac:spMkLst>
            <pc:docMk/>
            <pc:sldMk cId="0" sldId="1058"/>
            <ac:spMk id="48144" creationId="{6AB55C52-6C11-4F4E-9352-C4B0C8C49F18}"/>
          </ac:spMkLst>
        </pc:spChg>
        <pc:spChg chg="mod">
          <ac:chgData name="" userId="e6793c7ac87b5dd5" providerId="LiveId" clId="{AC136D46-E802-46E9-8B55-16D236E5DE6D}" dt="2023-12-06T03:53:56.442" v="956" actId="1038"/>
          <ac:spMkLst>
            <pc:docMk/>
            <pc:sldMk cId="0" sldId="1058"/>
            <ac:spMk id="48145" creationId="{54314240-5BA0-4D97-BF1C-18B496C370C8}"/>
          </ac:spMkLst>
        </pc:spChg>
        <pc:spChg chg="mod">
          <ac:chgData name="" userId="e6793c7ac87b5dd5" providerId="LiveId" clId="{AC136D46-E802-46E9-8B55-16D236E5DE6D}" dt="2023-12-06T03:53:56.442" v="956" actId="1038"/>
          <ac:spMkLst>
            <pc:docMk/>
            <pc:sldMk cId="0" sldId="1058"/>
            <ac:spMk id="48146" creationId="{DF16F774-472F-4D3C-8E0F-060567F2934F}"/>
          </ac:spMkLst>
        </pc:spChg>
        <pc:spChg chg="mod">
          <ac:chgData name="" userId="e6793c7ac87b5dd5" providerId="LiveId" clId="{AC136D46-E802-46E9-8B55-16D236E5DE6D}" dt="2023-12-06T03:53:56.442" v="956" actId="1038"/>
          <ac:spMkLst>
            <pc:docMk/>
            <pc:sldMk cId="0" sldId="1058"/>
            <ac:spMk id="48147" creationId="{B701D097-0519-4631-910D-38E5EDD69C58}"/>
          </ac:spMkLst>
        </pc:spChg>
        <pc:spChg chg="mod">
          <ac:chgData name="" userId="e6793c7ac87b5dd5" providerId="LiveId" clId="{AC136D46-E802-46E9-8B55-16D236E5DE6D}" dt="2023-12-06T03:53:56.442" v="956" actId="1038"/>
          <ac:spMkLst>
            <pc:docMk/>
            <pc:sldMk cId="0" sldId="1058"/>
            <ac:spMk id="48148" creationId="{7BB1536C-58BF-4514-99B6-6D5DAEC3EBFC}"/>
          </ac:spMkLst>
        </pc:spChg>
        <pc:spChg chg="mod">
          <ac:chgData name="" userId="e6793c7ac87b5dd5" providerId="LiveId" clId="{AC136D46-E802-46E9-8B55-16D236E5DE6D}" dt="2023-12-06T03:53:56.442" v="956" actId="1038"/>
          <ac:spMkLst>
            <pc:docMk/>
            <pc:sldMk cId="0" sldId="1058"/>
            <ac:spMk id="48149" creationId="{05893E44-B969-42E1-B4CF-B78278E8F63C}"/>
          </ac:spMkLst>
        </pc:spChg>
        <pc:spChg chg="mod">
          <ac:chgData name="" userId="e6793c7ac87b5dd5" providerId="LiveId" clId="{AC136D46-E802-46E9-8B55-16D236E5DE6D}" dt="2023-12-06T03:53:56.442" v="956" actId="1038"/>
          <ac:spMkLst>
            <pc:docMk/>
            <pc:sldMk cId="0" sldId="1058"/>
            <ac:spMk id="48150" creationId="{59D2B4B1-274C-41DE-9C4E-07DF8EC6DDCF}"/>
          </ac:spMkLst>
        </pc:spChg>
        <pc:spChg chg="mod">
          <ac:chgData name="" userId="e6793c7ac87b5dd5" providerId="LiveId" clId="{AC136D46-E802-46E9-8B55-16D236E5DE6D}" dt="2023-12-06T03:53:56.442" v="956" actId="1038"/>
          <ac:spMkLst>
            <pc:docMk/>
            <pc:sldMk cId="0" sldId="1058"/>
            <ac:spMk id="48151" creationId="{77DBFE8D-0F4C-454F-8E52-6B5B6FFEEFD1}"/>
          </ac:spMkLst>
        </pc:spChg>
        <pc:spChg chg="mod">
          <ac:chgData name="" userId="e6793c7ac87b5dd5" providerId="LiveId" clId="{AC136D46-E802-46E9-8B55-16D236E5DE6D}" dt="2023-12-06T03:53:56.442" v="956" actId="1038"/>
          <ac:spMkLst>
            <pc:docMk/>
            <pc:sldMk cId="0" sldId="1058"/>
            <ac:spMk id="48152" creationId="{A3FCC8DB-EC14-4DBB-ADD8-57DE75085DA5}"/>
          </ac:spMkLst>
        </pc:spChg>
        <pc:spChg chg="mod">
          <ac:chgData name="" userId="e6793c7ac87b5dd5" providerId="LiveId" clId="{AC136D46-E802-46E9-8B55-16D236E5DE6D}" dt="2023-12-06T03:53:56.442" v="956" actId="1038"/>
          <ac:spMkLst>
            <pc:docMk/>
            <pc:sldMk cId="0" sldId="1058"/>
            <ac:spMk id="48154" creationId="{7F091F5E-BC80-4A46-A5A6-16096EF55146}"/>
          </ac:spMkLst>
        </pc:spChg>
        <pc:spChg chg="del">
          <ac:chgData name="" userId="e6793c7ac87b5dd5" providerId="LiveId" clId="{AC136D46-E802-46E9-8B55-16D236E5DE6D}" dt="2023-12-06T03:53:48.798" v="934" actId="478"/>
          <ac:spMkLst>
            <pc:docMk/>
            <pc:sldMk cId="0" sldId="1058"/>
            <ac:spMk id="48155" creationId="{2B9AF062-B905-47D2-BEE1-E1A175DC40DD}"/>
          </ac:spMkLst>
        </pc:spChg>
        <pc:grpChg chg="mod">
          <ac:chgData name="" userId="e6793c7ac87b5dd5" providerId="LiveId" clId="{AC136D46-E802-46E9-8B55-16D236E5DE6D}" dt="2023-12-06T03:53:56.442" v="956" actId="1038"/>
          <ac:grpSpMkLst>
            <pc:docMk/>
            <pc:sldMk cId="0" sldId="1058"/>
            <ac:grpSpMk id="48153" creationId="{386BF14E-EE9F-4EF7-A87A-27D5458245AD}"/>
          </ac:grpSpMkLst>
        </pc:grpChg>
      </pc:sldChg>
      <pc:sldChg chg="modSp add">
        <pc:chgData name="" userId="e6793c7ac87b5dd5" providerId="LiveId" clId="{AC136D46-E802-46E9-8B55-16D236E5DE6D}" dt="2023-12-06T04:12:29.542" v="1061" actId="123"/>
        <pc:sldMkLst>
          <pc:docMk/>
          <pc:sldMk cId="1119325536" sldId="1059"/>
        </pc:sldMkLst>
        <pc:spChg chg="mod">
          <ac:chgData name="" userId="e6793c7ac87b5dd5" providerId="LiveId" clId="{AC136D46-E802-46E9-8B55-16D236E5DE6D}" dt="2023-12-06T04:12:29.542" v="1061" actId="123"/>
          <ac:spMkLst>
            <pc:docMk/>
            <pc:sldMk cId="1119325536" sldId="1059"/>
            <ac:spMk id="3" creationId="{224AEEE8-2F71-446F-86A0-6C9FD2D06E91}"/>
          </ac:spMkLst>
        </pc:spChg>
      </pc:sldChg>
      <pc:sldChg chg="modSp add">
        <pc:chgData name="" userId="e6793c7ac87b5dd5" providerId="LiveId" clId="{AC136D46-E802-46E9-8B55-16D236E5DE6D}" dt="2023-12-06T04:12:48.138" v="1063" actId="6549"/>
        <pc:sldMkLst>
          <pc:docMk/>
          <pc:sldMk cId="3577338536" sldId="1060"/>
        </pc:sldMkLst>
        <pc:spChg chg="mod">
          <ac:chgData name="" userId="e6793c7ac87b5dd5" providerId="LiveId" clId="{AC136D46-E802-46E9-8B55-16D236E5DE6D}" dt="2023-12-06T04:12:48.138" v="1063" actId="6549"/>
          <ac:spMkLst>
            <pc:docMk/>
            <pc:sldMk cId="3577338536" sldId="1060"/>
            <ac:spMk id="3" creationId="{224AEEE8-2F71-446F-86A0-6C9FD2D06E91}"/>
          </ac:spMkLst>
        </pc:spChg>
        <pc:spChg chg="mod">
          <ac:chgData name="" userId="e6793c7ac87b5dd5" providerId="LiveId" clId="{AC136D46-E802-46E9-8B55-16D236E5DE6D}" dt="2023-12-06T04:05:41.709" v="977"/>
          <ac:spMkLst>
            <pc:docMk/>
            <pc:sldMk cId="3577338536" sldId="1060"/>
            <ac:spMk id="4" creationId="{2370EF2B-AC6C-4AD7-BCAB-74B4B881C537}"/>
          </ac:spMkLst>
        </pc:spChg>
      </pc:sldChg>
      <pc:sldChg chg="modSp add">
        <pc:chgData name="" userId="e6793c7ac87b5dd5" providerId="LiveId" clId="{AC136D46-E802-46E9-8B55-16D236E5DE6D}" dt="2023-12-06T04:18:51.973" v="1079" actId="6549"/>
        <pc:sldMkLst>
          <pc:docMk/>
          <pc:sldMk cId="98641971" sldId="1061"/>
        </pc:sldMkLst>
        <pc:spChg chg="mod">
          <ac:chgData name="" userId="e6793c7ac87b5dd5" providerId="LiveId" clId="{AC136D46-E802-46E9-8B55-16D236E5DE6D}" dt="2023-12-06T04:18:51.973" v="1079" actId="6549"/>
          <ac:spMkLst>
            <pc:docMk/>
            <pc:sldMk cId="98641971" sldId="1061"/>
            <ac:spMk id="3" creationId="{224AEEE8-2F71-446F-86A0-6C9FD2D06E91}"/>
          </ac:spMkLst>
        </pc:spChg>
      </pc:sldChg>
      <pc:sldChg chg="addSp delSp modSp add">
        <pc:chgData name="" userId="e6793c7ac87b5dd5" providerId="LiveId" clId="{AC136D46-E802-46E9-8B55-16D236E5DE6D}" dt="2023-12-06T04:26:10.277" v="1140" actId="114"/>
        <pc:sldMkLst>
          <pc:docMk/>
          <pc:sldMk cId="3319498620" sldId="1062"/>
        </pc:sldMkLst>
        <pc:spChg chg="mod">
          <ac:chgData name="" userId="e6793c7ac87b5dd5" providerId="LiveId" clId="{AC136D46-E802-46E9-8B55-16D236E5DE6D}" dt="2023-12-06T04:26:10.277" v="1140" actId="114"/>
          <ac:spMkLst>
            <pc:docMk/>
            <pc:sldMk cId="3319498620" sldId="1062"/>
            <ac:spMk id="3" creationId="{224AEEE8-2F71-446F-86A0-6C9FD2D06E91}"/>
          </ac:spMkLst>
        </pc:spChg>
        <pc:picChg chg="add del">
          <ac:chgData name="" userId="e6793c7ac87b5dd5" providerId="LiveId" clId="{AC136D46-E802-46E9-8B55-16D236E5DE6D}" dt="2023-12-06T04:22:15.049" v="1102" actId="478"/>
          <ac:picMkLst>
            <pc:docMk/>
            <pc:sldMk cId="3319498620" sldId="1062"/>
            <ac:picMk id="2" creationId="{4A0A9F49-CCFD-4A90-A5FA-CE25EA9BDB81}"/>
          </ac:picMkLst>
        </pc:picChg>
      </pc:sldChg>
      <pc:sldChg chg="delSp modSp add">
        <pc:chgData name="" userId="e6793c7ac87b5dd5" providerId="LiveId" clId="{AC136D46-E802-46E9-8B55-16D236E5DE6D}" dt="2023-12-06T05:10:13.953" v="1172" actId="20577"/>
        <pc:sldMkLst>
          <pc:docMk/>
          <pc:sldMk cId="3394652034" sldId="1063"/>
        </pc:sldMkLst>
        <pc:spChg chg="mod">
          <ac:chgData name="" userId="e6793c7ac87b5dd5" providerId="LiveId" clId="{AC136D46-E802-46E9-8B55-16D236E5DE6D}" dt="2023-12-06T05:10:13.953" v="1172" actId="20577"/>
          <ac:spMkLst>
            <pc:docMk/>
            <pc:sldMk cId="3394652034" sldId="1063"/>
            <ac:spMk id="3" creationId="{224AEEE8-2F71-446F-86A0-6C9FD2D06E91}"/>
          </ac:spMkLst>
        </pc:spChg>
        <pc:spChg chg="mod">
          <ac:chgData name="" userId="e6793c7ac87b5dd5" providerId="LiveId" clId="{AC136D46-E802-46E9-8B55-16D236E5DE6D}" dt="2023-12-06T05:08:10.085" v="1153" actId="20577"/>
          <ac:spMkLst>
            <pc:docMk/>
            <pc:sldMk cId="3394652034" sldId="1063"/>
            <ac:spMk id="4" creationId="{2370EF2B-AC6C-4AD7-BCAB-74B4B881C537}"/>
          </ac:spMkLst>
        </pc:spChg>
        <pc:picChg chg="del">
          <ac:chgData name="" userId="e6793c7ac87b5dd5" providerId="LiveId" clId="{AC136D46-E802-46E9-8B55-16D236E5DE6D}" dt="2023-12-06T05:07:26.743" v="1142" actId="478"/>
          <ac:picMkLst>
            <pc:docMk/>
            <pc:sldMk cId="3394652034" sldId="1063"/>
            <ac:picMk id="7" creationId="{34E7D0D1-2627-4668-B11A-78B7F043B612}"/>
          </ac:picMkLst>
        </pc:picChg>
      </pc:sldChg>
      <pc:sldChg chg="modSp add">
        <pc:chgData name="" userId="e6793c7ac87b5dd5" providerId="LiveId" clId="{AC136D46-E802-46E9-8B55-16D236E5DE6D}" dt="2023-12-06T05:12:05.829" v="1185" actId="20577"/>
        <pc:sldMkLst>
          <pc:docMk/>
          <pc:sldMk cId="1365159192" sldId="1064"/>
        </pc:sldMkLst>
        <pc:spChg chg="mod">
          <ac:chgData name="" userId="e6793c7ac87b5dd5" providerId="LiveId" clId="{AC136D46-E802-46E9-8B55-16D236E5DE6D}" dt="2023-12-06T05:12:05.829" v="1185" actId="20577"/>
          <ac:spMkLst>
            <pc:docMk/>
            <pc:sldMk cId="1365159192" sldId="1064"/>
            <ac:spMk id="3" creationId="{224AEEE8-2F71-446F-86A0-6C9FD2D06E91}"/>
          </ac:spMkLst>
        </pc:spChg>
        <pc:spChg chg="mod">
          <ac:chgData name="" userId="e6793c7ac87b5dd5" providerId="LiveId" clId="{AC136D46-E802-46E9-8B55-16D236E5DE6D}" dt="2023-12-06T05:10:45.129" v="1176"/>
          <ac:spMkLst>
            <pc:docMk/>
            <pc:sldMk cId="1365159192" sldId="1064"/>
            <ac:spMk id="4" creationId="{2370EF2B-AC6C-4AD7-BCAB-74B4B881C537}"/>
          </ac:spMkLst>
        </pc:spChg>
      </pc:sldChg>
      <pc:sldChg chg="modSp add">
        <pc:chgData name="" userId="e6793c7ac87b5dd5" providerId="LiveId" clId="{AC136D46-E802-46E9-8B55-16D236E5DE6D}" dt="2023-12-06T06:03:53.483" v="1204" actId="6549"/>
        <pc:sldMkLst>
          <pc:docMk/>
          <pc:sldMk cId="2158493019" sldId="1065"/>
        </pc:sldMkLst>
        <pc:spChg chg="mod">
          <ac:chgData name="" userId="e6793c7ac87b5dd5" providerId="LiveId" clId="{AC136D46-E802-46E9-8B55-16D236E5DE6D}" dt="2023-12-06T06:03:53.483" v="1204" actId="6549"/>
          <ac:spMkLst>
            <pc:docMk/>
            <pc:sldMk cId="2158493019" sldId="1065"/>
            <ac:spMk id="3" creationId="{224AEEE8-2F71-446F-86A0-6C9FD2D06E91}"/>
          </ac:spMkLst>
        </pc:spChg>
      </pc:sldChg>
      <pc:sldChg chg="addSp delSp modSp add">
        <pc:chgData name="" userId="e6793c7ac87b5dd5" providerId="LiveId" clId="{AC136D46-E802-46E9-8B55-16D236E5DE6D}" dt="2023-12-06T06:09:51.742" v="1295" actId="1035"/>
        <pc:sldMkLst>
          <pc:docMk/>
          <pc:sldMk cId="2765682667" sldId="1066"/>
        </pc:sldMkLst>
        <pc:spChg chg="mod">
          <ac:chgData name="" userId="e6793c7ac87b5dd5" providerId="LiveId" clId="{AC136D46-E802-46E9-8B55-16D236E5DE6D}" dt="2023-12-06T06:09:28.864" v="1272" actId="20577"/>
          <ac:spMkLst>
            <pc:docMk/>
            <pc:sldMk cId="2765682667" sldId="1066"/>
            <ac:spMk id="3" creationId="{224AEEE8-2F71-446F-86A0-6C9FD2D06E91}"/>
          </ac:spMkLst>
        </pc:spChg>
        <pc:picChg chg="add mod">
          <ac:chgData name="" userId="e6793c7ac87b5dd5" providerId="LiveId" clId="{AC136D46-E802-46E9-8B55-16D236E5DE6D}" dt="2023-12-06T06:09:51.742" v="1295" actId="1035"/>
          <ac:picMkLst>
            <pc:docMk/>
            <pc:sldMk cId="2765682667" sldId="1066"/>
            <ac:picMk id="2" creationId="{ABCC71CD-3A05-40C2-920F-7890EFDD2203}"/>
          </ac:picMkLst>
        </pc:picChg>
        <pc:picChg chg="add del mod">
          <ac:chgData name="" userId="e6793c7ac87b5dd5" providerId="LiveId" clId="{AC136D46-E802-46E9-8B55-16D236E5DE6D}" dt="2023-12-06T06:09:10.213" v="1262" actId="478"/>
          <ac:picMkLst>
            <pc:docMk/>
            <pc:sldMk cId="2765682667" sldId="1066"/>
            <ac:picMk id="5" creationId="{09137941-9BEC-480E-A9E0-EA320010F91A}"/>
          </ac:picMkLst>
        </pc:picChg>
      </pc:sldChg>
      <pc:sldChg chg="modSp add">
        <pc:chgData name="" userId="e6793c7ac87b5dd5" providerId="LiveId" clId="{AC136D46-E802-46E9-8B55-16D236E5DE6D}" dt="2023-12-06T06:10:09.126" v="1309" actId="404"/>
        <pc:sldMkLst>
          <pc:docMk/>
          <pc:sldMk cId="2188633865" sldId="1067"/>
        </pc:sldMkLst>
        <pc:spChg chg="mod">
          <ac:chgData name="" userId="e6793c7ac87b5dd5" providerId="LiveId" clId="{AC136D46-E802-46E9-8B55-16D236E5DE6D}" dt="2023-12-06T06:10:09.126" v="1309" actId="404"/>
          <ac:spMkLst>
            <pc:docMk/>
            <pc:sldMk cId="2188633865" sldId="1067"/>
            <ac:spMk id="3" creationId="{224AEEE8-2F71-446F-86A0-6C9FD2D06E91}"/>
          </ac:spMkLst>
        </pc:spChg>
        <pc:picChg chg="mod">
          <ac:chgData name="" userId="e6793c7ac87b5dd5" providerId="LiveId" clId="{AC136D46-E802-46E9-8B55-16D236E5DE6D}" dt="2023-12-06T06:09:57.886" v="1305" actId="1035"/>
          <ac:picMkLst>
            <pc:docMk/>
            <pc:sldMk cId="2188633865" sldId="1067"/>
            <ac:picMk id="2" creationId="{ABCC71CD-3A05-40C2-920F-7890EFDD2203}"/>
          </ac:picMkLst>
        </pc:picChg>
      </pc:sldChg>
      <pc:sldChg chg="delSp modSp add">
        <pc:chgData name="" userId="e6793c7ac87b5dd5" providerId="LiveId" clId="{AC136D46-E802-46E9-8B55-16D236E5DE6D}" dt="2023-12-06T06:18:37.079" v="1336" actId="5793"/>
        <pc:sldMkLst>
          <pc:docMk/>
          <pc:sldMk cId="1540042846" sldId="1068"/>
        </pc:sldMkLst>
        <pc:spChg chg="mod">
          <ac:chgData name="" userId="e6793c7ac87b5dd5" providerId="LiveId" clId="{AC136D46-E802-46E9-8B55-16D236E5DE6D}" dt="2023-12-06T06:18:37.079" v="1336" actId="5793"/>
          <ac:spMkLst>
            <pc:docMk/>
            <pc:sldMk cId="1540042846" sldId="1068"/>
            <ac:spMk id="3" creationId="{224AEEE8-2F71-446F-86A0-6C9FD2D06E91}"/>
          </ac:spMkLst>
        </pc:spChg>
        <pc:picChg chg="del">
          <ac:chgData name="" userId="e6793c7ac87b5dd5" providerId="LiveId" clId="{AC136D46-E802-46E9-8B55-16D236E5DE6D}" dt="2023-12-06T06:17:18.490" v="1311" actId="478"/>
          <ac:picMkLst>
            <pc:docMk/>
            <pc:sldMk cId="1540042846" sldId="1068"/>
            <ac:picMk id="2" creationId="{ABCC71CD-3A05-40C2-920F-7890EFDD2203}"/>
          </ac:picMkLst>
        </pc:picChg>
        <pc:picChg chg="del">
          <ac:chgData name="" userId="e6793c7ac87b5dd5" providerId="LiveId" clId="{AC136D46-E802-46E9-8B55-16D236E5DE6D}" dt="2023-12-06T06:17:20.388" v="1312" actId="478"/>
          <ac:picMkLst>
            <pc:docMk/>
            <pc:sldMk cId="1540042846" sldId="1068"/>
            <ac:picMk id="5" creationId="{09137941-9BEC-480E-A9E0-EA320010F91A}"/>
          </ac:picMkLst>
        </pc:picChg>
      </pc:sldChg>
      <pc:sldChg chg="modSp add">
        <pc:chgData name="" userId="e6793c7ac87b5dd5" providerId="LiveId" clId="{AC136D46-E802-46E9-8B55-16D236E5DE6D}" dt="2023-12-06T06:21:29.559" v="1364" actId="108"/>
        <pc:sldMkLst>
          <pc:docMk/>
          <pc:sldMk cId="2884287908" sldId="1069"/>
        </pc:sldMkLst>
        <pc:spChg chg="mod">
          <ac:chgData name="" userId="e6793c7ac87b5dd5" providerId="LiveId" clId="{AC136D46-E802-46E9-8B55-16D236E5DE6D}" dt="2023-12-06T06:21:29.559" v="1364" actId="108"/>
          <ac:spMkLst>
            <pc:docMk/>
            <pc:sldMk cId="2884287908" sldId="1069"/>
            <ac:spMk id="3" creationId="{224AEEE8-2F71-446F-86A0-6C9FD2D06E91}"/>
          </ac:spMkLst>
        </pc:spChg>
      </pc:sldChg>
      <pc:sldChg chg="modSp add">
        <pc:chgData name="" userId="e6793c7ac87b5dd5" providerId="LiveId" clId="{AC136D46-E802-46E9-8B55-16D236E5DE6D}" dt="2023-12-06T06:52:50.339" v="1367" actId="20577"/>
        <pc:sldMkLst>
          <pc:docMk/>
          <pc:sldMk cId="639679710" sldId="1070"/>
        </pc:sldMkLst>
        <pc:spChg chg="mod">
          <ac:chgData name="" userId="e6793c7ac87b5dd5" providerId="LiveId" clId="{AC136D46-E802-46E9-8B55-16D236E5DE6D}" dt="2023-12-06T06:52:50.339" v="1367" actId="20577"/>
          <ac:spMkLst>
            <pc:docMk/>
            <pc:sldMk cId="639679710" sldId="1070"/>
            <ac:spMk id="4" creationId="{2370EF2B-AC6C-4AD7-BCAB-74B4B881C537}"/>
          </ac:spMkLst>
        </pc:spChg>
      </pc:sldChg>
      <pc:sldChg chg="modSp">
        <pc:chgData name="" userId="e6793c7ac87b5dd5" providerId="LiveId" clId="{AC136D46-E802-46E9-8B55-16D236E5DE6D}" dt="2023-12-08T01:49:45.460" v="1369" actId="113"/>
        <pc:sldMkLst>
          <pc:docMk/>
          <pc:sldMk cId="259119003" sldId="1071"/>
        </pc:sldMkLst>
        <pc:spChg chg="mod">
          <ac:chgData name="" userId="e6793c7ac87b5dd5" providerId="LiveId" clId="{AC136D46-E802-46E9-8B55-16D236E5DE6D}" dt="2023-12-08T01:49:45.460" v="1369" actId="113"/>
          <ac:spMkLst>
            <pc:docMk/>
            <pc:sldMk cId="259119003" sldId="1071"/>
            <ac:spMk id="3" creationId="{224AEEE8-2F71-446F-86A0-6C9FD2D06E91}"/>
          </ac:spMkLst>
        </pc:spChg>
      </pc:sldChg>
      <pc:sldChg chg="addSp modSp">
        <pc:chgData name="" userId="e6793c7ac87b5dd5" providerId="LiveId" clId="{AC136D46-E802-46E9-8B55-16D236E5DE6D}" dt="2023-12-08T01:51:32.255" v="1385" actId="123"/>
        <pc:sldMkLst>
          <pc:docMk/>
          <pc:sldMk cId="182858744" sldId="1072"/>
        </pc:sldMkLst>
        <pc:spChg chg="add mod">
          <ac:chgData name="" userId="e6793c7ac87b5dd5" providerId="LiveId" clId="{AC136D46-E802-46E9-8B55-16D236E5DE6D}" dt="2023-12-08T01:51:32.255" v="1385" actId="123"/>
          <ac:spMkLst>
            <pc:docMk/>
            <pc:sldMk cId="182858744" sldId="1072"/>
            <ac:spMk id="5" creationId="{A0307EED-1F67-43E7-B5E9-76188C104E72}"/>
          </ac:spMkLst>
        </pc:spChg>
        <pc:spChg chg="add mod">
          <ac:chgData name="" userId="e6793c7ac87b5dd5" providerId="LiveId" clId="{AC136D46-E802-46E9-8B55-16D236E5DE6D}" dt="2023-12-08T01:50:51.073" v="1373" actId="1076"/>
          <ac:spMkLst>
            <pc:docMk/>
            <pc:sldMk cId="182858744" sldId="1072"/>
            <ac:spMk id="6" creationId="{249471B7-0095-4F5D-ADBE-C3DEBD226752}"/>
          </ac:spMkLst>
        </pc:spChg>
        <pc:picChg chg="mod">
          <ac:chgData name="" userId="e6793c7ac87b5dd5" providerId="LiveId" clId="{AC136D46-E802-46E9-8B55-16D236E5DE6D}" dt="2023-12-08T01:50:57.378" v="1378" actId="1038"/>
          <ac:picMkLst>
            <pc:docMk/>
            <pc:sldMk cId="182858744" sldId="1072"/>
            <ac:picMk id="2" creationId="{75040D4F-8CF7-4575-9AB3-A355305A5274}"/>
          </ac:picMkLst>
        </pc:picChg>
      </pc:sldChg>
      <pc:sldChg chg="addSp delSp modSp">
        <pc:chgData name="" userId="e6793c7ac87b5dd5" providerId="LiveId" clId="{AC136D46-E802-46E9-8B55-16D236E5DE6D}" dt="2023-12-08T01:53:23.148" v="1402" actId="1076"/>
        <pc:sldMkLst>
          <pc:docMk/>
          <pc:sldMk cId="694060286" sldId="1073"/>
        </pc:sldMkLst>
        <pc:spChg chg="mod">
          <ac:chgData name="" userId="e6793c7ac87b5dd5" providerId="LiveId" clId="{AC136D46-E802-46E9-8B55-16D236E5DE6D}" dt="2023-12-08T01:52:47.300" v="1398" actId="12"/>
          <ac:spMkLst>
            <pc:docMk/>
            <pc:sldMk cId="694060286" sldId="1073"/>
            <ac:spMk id="3" creationId="{224AEEE8-2F71-446F-86A0-6C9FD2D06E91}"/>
          </ac:spMkLst>
        </pc:spChg>
        <pc:grpChg chg="add mod">
          <ac:chgData name="" userId="e6793c7ac87b5dd5" providerId="LiveId" clId="{AC136D46-E802-46E9-8B55-16D236E5DE6D}" dt="2023-12-08T01:53:23.148" v="1402" actId="1076"/>
          <ac:grpSpMkLst>
            <pc:docMk/>
            <pc:sldMk cId="694060286" sldId="1073"/>
            <ac:grpSpMk id="6" creationId="{0AF70653-D63D-4100-B8FC-8F4159CA39CB}"/>
          </ac:grpSpMkLst>
        </pc:grpChg>
        <pc:picChg chg="del mod">
          <ac:chgData name="" userId="e6793c7ac87b5dd5" providerId="LiveId" clId="{AC136D46-E802-46E9-8B55-16D236E5DE6D}" dt="2023-12-08T01:53:18.718" v="1400" actId="478"/>
          <ac:picMkLst>
            <pc:docMk/>
            <pc:sldMk cId="694060286" sldId="1073"/>
            <ac:picMk id="5" creationId="{DDC42192-EB36-43F0-8B14-56E4183DC0D9}"/>
          </ac:picMkLst>
        </pc:picChg>
      </pc:sldChg>
      <pc:sldChg chg="modSp">
        <pc:chgData name="" userId="e6793c7ac87b5dd5" providerId="LiveId" clId="{AC136D46-E802-46E9-8B55-16D236E5DE6D}" dt="2023-12-08T02:55:06.969" v="1600"/>
        <pc:sldMkLst>
          <pc:docMk/>
          <pc:sldMk cId="3793366656" sldId="1074"/>
        </pc:sldMkLst>
        <pc:spChg chg="mod">
          <ac:chgData name="" userId="e6793c7ac87b5dd5" providerId="LiveId" clId="{AC136D46-E802-46E9-8B55-16D236E5DE6D}" dt="2023-12-08T02:55:06.969" v="1600"/>
          <ac:spMkLst>
            <pc:docMk/>
            <pc:sldMk cId="3793366656" sldId="1074"/>
            <ac:spMk id="4" creationId="{2370EF2B-AC6C-4AD7-BCAB-74B4B881C537}"/>
          </ac:spMkLst>
        </pc:spChg>
      </pc:sldChg>
      <pc:sldMasterChg chg="delSldLayout">
        <pc:chgData name="" userId="e6793c7ac87b5dd5" providerId="LiveId" clId="{AC136D46-E802-46E9-8B55-16D236E5DE6D}" dt="2023-11-30T15:13:39.043" v="2" actId="2696"/>
        <pc:sldMasterMkLst>
          <pc:docMk/>
          <pc:sldMasterMk cId="787799000" sldId="2147483648"/>
        </pc:sldMasterMkLst>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E7A9-3FBC-4B6D-ABE2-1C94B314ADA1}" type="datetimeFigureOut">
              <a:rPr lang="en-IN" smtClean="0"/>
              <a:t>20-12-2024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CF436-167F-4129-BDB1-D8A7762C5E33}" type="slidenum">
              <a:rPr lang="en-IN" smtClean="0"/>
              <a:t>‹#›</a:t>
            </a:fld>
            <a:endParaRPr lang="en-IN"/>
          </a:p>
        </p:txBody>
      </p:sp>
    </p:spTree>
    <p:extLst>
      <p:ext uri="{BB962C8B-B14F-4D97-AF65-F5344CB8AC3E}">
        <p14:creationId xmlns:p14="http://schemas.microsoft.com/office/powerpoint/2010/main" val="1284817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 xmlns:a16="http://schemas.microsoft.com/office/drawing/2014/main" id="{6F53D1EC-752B-4637-9FEF-ECDD3939EF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C854F30E-EC84-4158-911D-2362A5ACD820}" type="slidenum">
              <a:rPr lang="en-US" altLang="en-US" sz="1200">
                <a:latin typeface="Times New Roman" panose="02020603050405020304" pitchFamily="18" charset="0"/>
              </a:rPr>
              <a:pPr/>
              <a:t>32</a:t>
            </a:fld>
            <a:endParaRPr lang="en-US" altLang="en-US" sz="1200">
              <a:latin typeface="Times New Roman" panose="02020603050405020304" pitchFamily="18" charset="0"/>
            </a:endParaRPr>
          </a:p>
        </p:txBody>
      </p:sp>
      <p:sp>
        <p:nvSpPr>
          <p:cNvPr id="152579" name="Rectangle 2">
            <a:extLst>
              <a:ext uri="{FF2B5EF4-FFF2-40B4-BE49-F238E27FC236}">
                <a16:creationId xmlns="" xmlns:a16="http://schemas.microsoft.com/office/drawing/2014/main" id="{916D95BF-7267-4634-86B4-D8699489B028}"/>
              </a:ext>
            </a:extLst>
          </p:cNvPr>
          <p:cNvSpPr>
            <a:spLocks noGrp="1" noRot="1" noChangeAspect="1" noChangeArrowheads="1" noTextEdit="1"/>
          </p:cNvSpPr>
          <p:nvPr>
            <p:ph type="sldImg"/>
          </p:nvPr>
        </p:nvSpPr>
        <p:spPr>
          <a:ln/>
        </p:spPr>
      </p:sp>
      <p:sp>
        <p:nvSpPr>
          <p:cNvPr id="152580" name="Rectangle 3">
            <a:extLst>
              <a:ext uri="{FF2B5EF4-FFF2-40B4-BE49-F238E27FC236}">
                <a16:creationId xmlns="" xmlns:a16="http://schemas.microsoft.com/office/drawing/2014/main" id="{6891D3F6-0618-4D52-BD65-FB360B5045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8554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5591C20-D2D2-4ED6-BD00-1B2E5E84A85B}" type="slidenum">
              <a:rPr lang="en-US" altLang="en-US" sz="1300"/>
              <a:pPr eaLnBrk="1" hangingPunct="1">
                <a:spcBef>
                  <a:spcPct val="0"/>
                </a:spcBef>
              </a:pPr>
              <a:t>62</a:t>
            </a:fld>
            <a:endParaRPr lang="en-US" altLang="en-US" sz="1300"/>
          </a:p>
        </p:txBody>
      </p:sp>
    </p:spTree>
    <p:extLst>
      <p:ext uri="{BB962C8B-B14F-4D97-AF65-F5344CB8AC3E}">
        <p14:creationId xmlns:p14="http://schemas.microsoft.com/office/powerpoint/2010/main" val="19133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68</a:t>
            </a:fld>
            <a:endParaRPr lang="en-US" altLang="en-US" sz="1300"/>
          </a:p>
        </p:txBody>
      </p:sp>
    </p:spTree>
    <p:extLst>
      <p:ext uri="{BB962C8B-B14F-4D97-AF65-F5344CB8AC3E}">
        <p14:creationId xmlns:p14="http://schemas.microsoft.com/office/powerpoint/2010/main" val="85004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69</a:t>
            </a:fld>
            <a:endParaRPr lang="en-US" altLang="en-US" sz="1300"/>
          </a:p>
        </p:txBody>
      </p:sp>
    </p:spTree>
    <p:extLst>
      <p:ext uri="{BB962C8B-B14F-4D97-AF65-F5344CB8AC3E}">
        <p14:creationId xmlns:p14="http://schemas.microsoft.com/office/powerpoint/2010/main" val="319218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C58BDC-C03E-4142-A42E-D88C388FFCEF}" type="slidenum">
              <a:rPr lang="zh-CN" altLang="en-US"/>
              <a:pPr/>
              <a:t>70</a:t>
            </a:fld>
            <a:endParaRPr lang="en-US" altLang="zh-CN"/>
          </a:p>
        </p:txBody>
      </p:sp>
      <p:sp>
        <p:nvSpPr>
          <p:cNvPr id="1622018" name="Rectangle 2"/>
          <p:cNvSpPr>
            <a:spLocks noGrp="1" noRot="1" noChangeAspect="1" noChangeArrowheads="1" noTextEdit="1"/>
          </p:cNvSpPr>
          <p:nvPr>
            <p:ph type="sldImg"/>
          </p:nvPr>
        </p:nvSpPr>
        <p:spPr>
          <a:ln/>
        </p:spPr>
      </p:sp>
      <p:sp>
        <p:nvSpPr>
          <p:cNvPr id="1622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804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82E93-7C85-4300-9582-D0BDAADACB4A}" type="slidenum">
              <a:rPr lang="zh-CN" altLang="en-US"/>
              <a:pPr/>
              <a:t>71</a:t>
            </a:fld>
            <a:endParaRPr lang="en-US" altLang="zh-CN"/>
          </a:p>
        </p:txBody>
      </p:sp>
      <p:sp>
        <p:nvSpPr>
          <p:cNvPr id="1593346" name="Rectangle 2"/>
          <p:cNvSpPr>
            <a:spLocks noGrp="1" noRot="1" noChangeAspect="1" noChangeArrowheads="1" noTextEdit="1"/>
          </p:cNvSpPr>
          <p:nvPr>
            <p:ph type="sldImg"/>
          </p:nvPr>
        </p:nvSpPr>
        <p:spPr>
          <a:ln/>
        </p:spPr>
      </p:sp>
      <p:sp>
        <p:nvSpPr>
          <p:cNvPr id="1593347" name="Rectangle 3"/>
          <p:cNvSpPr>
            <a:spLocks noGrp="1" noChangeArrowheads="1"/>
          </p:cNvSpPr>
          <p:nvPr>
            <p:ph type="body" idx="1"/>
          </p:nvPr>
        </p:nvSpPr>
        <p:spPr/>
        <p:txBody>
          <a:bodyPr/>
          <a:lstStyle/>
          <a:p>
            <a:pPr>
              <a:lnSpc>
                <a:spcPct val="90000"/>
              </a:lnSpc>
            </a:pPr>
            <a:endParaRPr lang="en-US"/>
          </a:p>
        </p:txBody>
      </p:sp>
    </p:spTree>
    <p:extLst>
      <p:ext uri="{BB962C8B-B14F-4D97-AF65-F5344CB8AC3E}">
        <p14:creationId xmlns:p14="http://schemas.microsoft.com/office/powerpoint/2010/main" val="150120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 xmlns:a16="http://schemas.microsoft.com/office/drawing/2014/main" id="{19C0BD63-EB49-45D2-B844-1BE656134091}"/>
              </a:ext>
            </a:extLst>
          </p:cNvPr>
          <p:cNvSpPr>
            <a:spLocks noGrp="1" noChangeArrowheads="1"/>
          </p:cNvSpPr>
          <p:nvPr>
            <p:ph type="sldNum" sz="quarter" idx="5"/>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0"/>
              </a:spcBef>
              <a:buClrTx/>
              <a:buSzTx/>
              <a:buFontTx/>
              <a:buNone/>
            </a:pPr>
            <a:fld id="{53FB7DCC-5C64-4827-A642-4CD1470CCB41}" type="slidenum">
              <a:rPr lang="zh-CN" altLang="en-US" sz="1200" b="0">
                <a:solidFill>
                  <a:schemeClr val="tx1"/>
                </a:solidFill>
                <a:latin typeface="Times New Roman" panose="02020603050405020304" pitchFamily="18" charset="0"/>
              </a:rPr>
              <a:pPr>
                <a:spcBef>
                  <a:spcPct val="0"/>
                </a:spcBef>
                <a:buClrTx/>
                <a:buSzTx/>
                <a:buFontTx/>
                <a:buNone/>
              </a:pPr>
              <a:t>78</a:t>
            </a:fld>
            <a:endParaRPr lang="en-US" altLang="zh-CN" sz="1200" b="0">
              <a:solidFill>
                <a:schemeClr val="tx1"/>
              </a:solidFill>
              <a:latin typeface="Times New Roman" panose="02020603050405020304" pitchFamily="18" charset="0"/>
            </a:endParaRPr>
          </a:p>
        </p:txBody>
      </p:sp>
      <p:sp>
        <p:nvSpPr>
          <p:cNvPr id="23555" name="Rectangle 2">
            <a:extLst>
              <a:ext uri="{FF2B5EF4-FFF2-40B4-BE49-F238E27FC236}">
                <a16:creationId xmlns="" xmlns:a16="http://schemas.microsoft.com/office/drawing/2014/main" id="{E76E4597-9C12-4E3E-9E33-30630AD7EF38}"/>
              </a:ext>
            </a:extLst>
          </p:cNvPr>
          <p:cNvSpPr>
            <a:spLocks noGrp="1" noRot="1" noChangeAspect="1" noChangeArrowheads="1" noTextEdit="1"/>
          </p:cNvSpPr>
          <p:nvPr>
            <p:ph type="sldImg"/>
          </p:nvPr>
        </p:nvSpPr>
        <p:spPr>
          <a:ln/>
        </p:spPr>
      </p:sp>
      <p:sp>
        <p:nvSpPr>
          <p:cNvPr id="23556" name="Rectangle 3">
            <a:extLst>
              <a:ext uri="{FF2B5EF4-FFF2-40B4-BE49-F238E27FC236}">
                <a16:creationId xmlns="" xmlns:a16="http://schemas.microsoft.com/office/drawing/2014/main" id="{4323AF66-EF11-484C-A8F0-7E838E7344A1}"/>
              </a:ext>
            </a:extLst>
          </p:cNvPr>
          <p:cNvSpPr>
            <a:spLocks noGrp="1" noChangeArrowheads="1"/>
          </p:cNvSpPr>
          <p:nvPr>
            <p:ph type="body" idx="1"/>
          </p:nvPr>
        </p:nvSpPr>
        <p:spPr>
          <a:noFill/>
        </p:spPr>
        <p:txBody>
          <a:bodyPr/>
          <a:lstStyle/>
          <a:p>
            <a:pPr eaLnBrk="1" hangingPunct="1">
              <a:lnSpc>
                <a:spcPct val="90000"/>
              </a:lnSpc>
            </a:pPr>
            <a:endParaRPr lang="en-US" altLang="en-US" sz="1000"/>
          </a:p>
        </p:txBody>
      </p:sp>
    </p:spTree>
    <p:extLst>
      <p:ext uri="{BB962C8B-B14F-4D97-AF65-F5344CB8AC3E}">
        <p14:creationId xmlns:p14="http://schemas.microsoft.com/office/powerpoint/2010/main" val="56830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 xmlns:a16="http://schemas.microsoft.com/office/drawing/2014/main" id="{D635BADF-B3CA-40F0-A00C-56D1B18890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0911D2A1-4C99-4DBD-AFD8-E0EE73E1A876}"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153603" name="Rectangle 2">
            <a:extLst>
              <a:ext uri="{FF2B5EF4-FFF2-40B4-BE49-F238E27FC236}">
                <a16:creationId xmlns="" xmlns:a16="http://schemas.microsoft.com/office/drawing/2014/main" id="{A3A57C07-5645-4AC3-967B-1B244CF14DD0}"/>
              </a:ext>
            </a:extLst>
          </p:cNvPr>
          <p:cNvSpPr>
            <a:spLocks noGrp="1" noRot="1" noChangeAspect="1" noChangeArrowheads="1" noTextEdit="1"/>
          </p:cNvSpPr>
          <p:nvPr>
            <p:ph type="sldImg"/>
          </p:nvPr>
        </p:nvSpPr>
        <p:spPr>
          <a:ln/>
        </p:spPr>
      </p:sp>
      <p:sp>
        <p:nvSpPr>
          <p:cNvPr id="153604" name="Rectangle 3">
            <a:extLst>
              <a:ext uri="{FF2B5EF4-FFF2-40B4-BE49-F238E27FC236}">
                <a16:creationId xmlns="" xmlns:a16="http://schemas.microsoft.com/office/drawing/2014/main" id="{5E12F76D-F3A7-4611-9AF9-F728C446B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3051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 xmlns:a16="http://schemas.microsoft.com/office/drawing/2014/main" id="{D541CE2C-4CAB-4F04-9CCA-531A6213A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6E8074EB-C29E-4A65-9005-27038B945BDB}" type="slidenum">
              <a:rPr lang="en-US" altLang="en-US" sz="1200">
                <a:latin typeface="Times New Roman" panose="02020603050405020304" pitchFamily="18" charset="0"/>
              </a:rPr>
              <a:pPr/>
              <a:t>35</a:t>
            </a:fld>
            <a:endParaRPr lang="en-US" altLang="en-US" sz="1200">
              <a:latin typeface="Times New Roman" panose="02020603050405020304" pitchFamily="18" charset="0"/>
            </a:endParaRPr>
          </a:p>
        </p:txBody>
      </p:sp>
      <p:sp>
        <p:nvSpPr>
          <p:cNvPr id="154627" name="Rectangle 2">
            <a:extLst>
              <a:ext uri="{FF2B5EF4-FFF2-40B4-BE49-F238E27FC236}">
                <a16:creationId xmlns="" xmlns:a16="http://schemas.microsoft.com/office/drawing/2014/main" id="{53F14017-DB4B-4C37-9196-23727C9494A1}"/>
              </a:ext>
            </a:extLst>
          </p:cNvPr>
          <p:cNvSpPr>
            <a:spLocks noGrp="1" noRot="1" noChangeAspect="1" noChangeArrowheads="1" noTextEdit="1"/>
          </p:cNvSpPr>
          <p:nvPr>
            <p:ph type="sldImg"/>
          </p:nvPr>
        </p:nvSpPr>
        <p:spPr>
          <a:ln/>
        </p:spPr>
      </p:sp>
      <p:sp>
        <p:nvSpPr>
          <p:cNvPr id="154628" name="Rectangle 3">
            <a:extLst>
              <a:ext uri="{FF2B5EF4-FFF2-40B4-BE49-F238E27FC236}">
                <a16:creationId xmlns="" xmlns:a16="http://schemas.microsoft.com/office/drawing/2014/main" id="{B6C409EB-768B-4A51-B314-ABF73A55C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924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33B5E-0DF6-45F8-BEAB-2E7655673DBD}" type="slidenum">
              <a:rPr lang="zh-CN" altLang="en-US"/>
              <a:pPr/>
              <a:t>53</a:t>
            </a:fld>
            <a:endParaRPr lang="en-US" altLang="zh-CN"/>
          </a:p>
        </p:txBody>
      </p:sp>
      <p:sp>
        <p:nvSpPr>
          <p:cNvPr id="1588226" name="Rectangle 2"/>
          <p:cNvSpPr>
            <a:spLocks noGrp="1" noRot="1" noChangeAspect="1" noChangeArrowheads="1" noTextEdit="1"/>
          </p:cNvSpPr>
          <p:nvPr>
            <p:ph type="sldImg"/>
          </p:nvPr>
        </p:nvSpPr>
        <p:spPr>
          <a:ln/>
        </p:spPr>
      </p:sp>
      <p:sp>
        <p:nvSpPr>
          <p:cNvPr id="1588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101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BB9B6-9FE8-4986-B134-68A2D1B91566}" type="slidenum">
              <a:rPr lang="zh-CN" altLang="en-US"/>
              <a:pPr/>
              <a:t>54</a:t>
            </a:fld>
            <a:endParaRPr lang="en-US" altLang="zh-CN"/>
          </a:p>
        </p:txBody>
      </p:sp>
      <p:sp>
        <p:nvSpPr>
          <p:cNvPr id="1554434" name="Rectangle 2"/>
          <p:cNvSpPr>
            <a:spLocks noGrp="1" noRot="1" noChangeAspect="1" noChangeArrowheads="1" noTextEdit="1"/>
          </p:cNvSpPr>
          <p:nvPr>
            <p:ph type="sldImg"/>
          </p:nvPr>
        </p:nvSpPr>
        <p:spPr>
          <a:ln/>
        </p:spPr>
      </p:sp>
      <p:sp>
        <p:nvSpPr>
          <p:cNvPr id="1554435"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421479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662E-C9E4-4BE9-B51B-8660D5316C6A}" type="slidenum">
              <a:rPr lang="zh-CN" altLang="en-US"/>
              <a:pPr/>
              <a:t>55</a:t>
            </a:fld>
            <a:endParaRPr lang="en-US" altLang="zh-CN"/>
          </a:p>
        </p:txBody>
      </p:sp>
      <p:sp>
        <p:nvSpPr>
          <p:cNvPr id="1556482" name="Rectangle 2"/>
          <p:cNvSpPr>
            <a:spLocks noGrp="1" noRot="1" noChangeAspect="1" noChangeArrowheads="1" noTextEdit="1"/>
          </p:cNvSpPr>
          <p:nvPr>
            <p:ph type="sldImg"/>
          </p:nvPr>
        </p:nvSpPr>
        <p:spPr>
          <a:ln/>
        </p:spPr>
      </p:sp>
      <p:sp>
        <p:nvSpPr>
          <p:cNvPr id="1556483"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693798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B9C727-AE1F-4FBD-A210-9F3DD94F2CCC}" type="slidenum">
              <a:rPr lang="zh-CN" altLang="en-US"/>
              <a:pPr/>
              <a:t>56</a:t>
            </a:fld>
            <a:endParaRPr lang="en-US" altLang="zh-CN"/>
          </a:p>
        </p:txBody>
      </p:sp>
      <p:sp>
        <p:nvSpPr>
          <p:cNvPr id="1558530" name="Rectangle 2"/>
          <p:cNvSpPr>
            <a:spLocks noGrp="1" noRot="1" noChangeAspect="1" noChangeArrowheads="1" noTextEdit="1"/>
          </p:cNvSpPr>
          <p:nvPr>
            <p:ph type="sldImg"/>
          </p:nvPr>
        </p:nvSpPr>
        <p:spPr>
          <a:ln/>
        </p:spPr>
      </p:sp>
      <p:sp>
        <p:nvSpPr>
          <p:cNvPr id="1558531"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875698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2FD5E-C6CC-47CE-8EEA-6FB22D50711E}" type="slidenum">
              <a:rPr lang="zh-CN" altLang="en-US"/>
              <a:pPr/>
              <a:t>57</a:t>
            </a:fld>
            <a:endParaRPr lang="en-US" altLang="zh-CN"/>
          </a:p>
        </p:txBody>
      </p:sp>
      <p:sp>
        <p:nvSpPr>
          <p:cNvPr id="1560578" name="Rectangle 2"/>
          <p:cNvSpPr>
            <a:spLocks noGrp="1" noRot="1" noChangeAspect="1" noChangeArrowheads="1" noTextEdit="1"/>
          </p:cNvSpPr>
          <p:nvPr>
            <p:ph type="sldImg"/>
          </p:nvPr>
        </p:nvSpPr>
        <p:spPr>
          <a:ln/>
        </p:spPr>
      </p:sp>
      <p:sp>
        <p:nvSpPr>
          <p:cNvPr id="1560579"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42437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DE19BBC-A15A-4C5D-BA0A-7DC0F818CF2A}" type="slidenum">
              <a:rPr lang="en-US" altLang="en-US" sz="1300"/>
              <a:pPr eaLnBrk="1" hangingPunct="1">
                <a:spcBef>
                  <a:spcPct val="0"/>
                </a:spcBef>
              </a:pPr>
              <a:t>58</a:t>
            </a:fld>
            <a:endParaRPr lang="en-US" altLang="en-US" sz="13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08654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F7538-F5DB-4CB1-9C0E-DCAFDDE19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D4D1A9FF-C73F-4827-BE54-315C12EF5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571F6E14-DE78-41D3-9187-4128C25763C6}"/>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 xmlns:a16="http://schemas.microsoft.com/office/drawing/2014/main" id="{EA996A9A-2F7E-4CD6-A05A-FE800C7856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2663D90-6C1E-40AF-BB40-D228D80C5DD2}"/>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082786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2BFCAF-296B-49B5-AC3A-7752099922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210DB6C-2516-4CCF-884F-5EC646CFB8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A04F53D-1F6E-45DF-A398-2C099DB758F2}"/>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 xmlns:a16="http://schemas.microsoft.com/office/drawing/2014/main" id="{6D831389-08E9-4C48-9D8F-A56D40AC7F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E55CA35-D07F-42FD-93B4-4756D54DDDD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65415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ACCB038-B3F7-478B-B35A-376640B04A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86FD033-33DA-43A2-831F-16CD336B67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E695180-F903-49C7-97D3-FEE33DCDC4CC}"/>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 xmlns:a16="http://schemas.microsoft.com/office/drawing/2014/main" id="{07AC3DC0-4713-484B-8B90-F39A2A3E1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1987964-823D-44F5-9FE2-4A1B7FF0CC13}"/>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831429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2E7186-5A63-48DE-9391-96348045EF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368F601-14A2-479D-9157-14EC8CEB2A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B110CA6-79AB-406D-9E64-FC9CDA598603}"/>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 xmlns:a16="http://schemas.microsoft.com/office/drawing/2014/main" id="{49A3A548-A021-4AA3-8EA6-188D4065AF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2397050-3597-4789-916A-70C480F646B8}"/>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51382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82DA8-2907-44E9-8C7F-899F6B8916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1F1ABA1-4DE1-419C-A86D-7ED09B2C2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325A3E3B-E570-40BD-A7FE-B18F8EFE8CAA}"/>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 xmlns:a16="http://schemas.microsoft.com/office/drawing/2014/main" id="{37550F1A-EB19-4890-A5DD-B6301CEF28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C8C13B6-E5F9-42F6-8961-21F5B4D11025}"/>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40025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8699C1-65BA-4D7A-88A9-C8B9A181D3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BF3DBBA-E4FC-4EE8-ADE4-586DFA0396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B63E759D-39BB-43C9-BDDF-06F096EFCC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51FC0982-BEA3-452B-BD54-FACC3C202DB7}"/>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6" name="Footer Placeholder 5">
            <a:extLst>
              <a:ext uri="{FF2B5EF4-FFF2-40B4-BE49-F238E27FC236}">
                <a16:creationId xmlns="" xmlns:a16="http://schemas.microsoft.com/office/drawing/2014/main" id="{ECFC715B-3C4F-42E7-B7A6-570428193A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7DCDA39-B0A5-47D0-88B0-B09BDA90654D}"/>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21321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0C31C-E362-411E-930F-86FAE36035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90D6607-444A-450F-A208-E37364DAA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E46F2B26-7940-4E6D-8268-3E0F82F65A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4689EE9D-D6C9-4021-81DC-3D5D28B00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88F41942-07BB-4A48-BDAF-689CE762FB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0B9D7235-4986-48E9-863B-0651F31F3710}"/>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8" name="Footer Placeholder 7">
            <a:extLst>
              <a:ext uri="{FF2B5EF4-FFF2-40B4-BE49-F238E27FC236}">
                <a16:creationId xmlns="" xmlns:a16="http://schemas.microsoft.com/office/drawing/2014/main" id="{63A49BD7-A026-404F-A93F-19BB5F71A7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97596F45-E183-4CF3-8718-418D765000B0}"/>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51375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3AE711-2C67-4EA0-BA71-0BF9FB186B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748B24D-D9BC-4D0A-8C91-A5642F3A5CC9}"/>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4" name="Footer Placeholder 3">
            <a:extLst>
              <a:ext uri="{FF2B5EF4-FFF2-40B4-BE49-F238E27FC236}">
                <a16:creationId xmlns="" xmlns:a16="http://schemas.microsoft.com/office/drawing/2014/main" id="{1D7752A4-F488-444E-BC0E-1FE88014AC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10FE06B3-CE63-4BE2-B008-695D1874639E}"/>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83332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20E296B-7E56-44B8-B621-80614A34EAAD}"/>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3" name="Footer Placeholder 2">
            <a:extLst>
              <a:ext uri="{FF2B5EF4-FFF2-40B4-BE49-F238E27FC236}">
                <a16:creationId xmlns="" xmlns:a16="http://schemas.microsoft.com/office/drawing/2014/main" id="{4FAE985C-CD63-46D8-9459-13C5E465FC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8F9E9E74-1D11-4928-836A-7AE94BF4DCE6}"/>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367638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E114EB-6618-41CE-9458-14342ACB2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20A86FC-3E6C-4B63-AF5F-E4406FB0B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3226D3BA-B73A-4401-A575-352E577FD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157A929-85B9-41BB-AE2B-2EE2E9113944}"/>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6" name="Footer Placeholder 5">
            <a:extLst>
              <a:ext uri="{FF2B5EF4-FFF2-40B4-BE49-F238E27FC236}">
                <a16:creationId xmlns="" xmlns:a16="http://schemas.microsoft.com/office/drawing/2014/main" id="{143038EF-FC71-49D2-9678-948D5101F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593072C-0690-4602-82DA-A50B59F20761}"/>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63547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382FD4-670F-40FF-9534-8FA8A025D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7612E552-0F54-4176-8B54-222BF51C6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953A7300-C214-44DA-B0C9-9E583F239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45B920ED-21A1-475D-8959-561DDFB28C64}"/>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6" name="Footer Placeholder 5">
            <a:extLst>
              <a:ext uri="{FF2B5EF4-FFF2-40B4-BE49-F238E27FC236}">
                <a16:creationId xmlns="" xmlns:a16="http://schemas.microsoft.com/office/drawing/2014/main" id="{760ACCBA-7675-498E-B706-48C3691880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C285980-8864-4088-9097-34EFADE4152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92444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733622E-337B-4760-9353-80675BB0A4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48B10B0-A5C4-4672-99B2-AF351777D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383678A-11F7-48BB-AEB1-293299E3A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EB917-4766-4900-A303-A659AC204F2B}" type="datetimeFigureOut">
              <a:rPr lang="en-IN" smtClean="0"/>
              <a:t>20-12-2024</a:t>
            </a:fld>
            <a:endParaRPr lang="en-IN"/>
          </a:p>
        </p:txBody>
      </p:sp>
      <p:sp>
        <p:nvSpPr>
          <p:cNvPr id="5" name="Footer Placeholder 4">
            <a:extLst>
              <a:ext uri="{FF2B5EF4-FFF2-40B4-BE49-F238E27FC236}">
                <a16:creationId xmlns="" xmlns:a16="http://schemas.microsoft.com/office/drawing/2014/main" id="{D9601B2F-F026-4EB8-93C4-4EE77A499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94B979C9-AEDA-4AFB-8073-7CC8FE93C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35F3-8D4C-4DD6-B013-D5688A890F3F}" type="slidenum">
              <a:rPr lang="en-IN" smtClean="0"/>
              <a:t>‹#›</a:t>
            </a:fld>
            <a:endParaRPr lang="en-IN"/>
          </a:p>
        </p:txBody>
      </p:sp>
    </p:spTree>
    <p:extLst>
      <p:ext uri="{BB962C8B-B14F-4D97-AF65-F5344CB8AC3E}">
        <p14:creationId xmlns:p14="http://schemas.microsoft.com/office/powerpoint/2010/main" val="787799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9.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29.wmf"/><Relationship Id="rId4" Type="http://schemas.openxmlformats.org/officeDocument/2006/relationships/oleObject" Target="../embeddings/oleObject9.bin"/><Relationship Id="rId9" Type="http://schemas.openxmlformats.org/officeDocument/2006/relationships/image" Target="../media/image31.wmf"/></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4.png"/><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71.emf"/><Relationship Id="rId4" Type="http://schemas.openxmlformats.org/officeDocument/2006/relationships/oleObject" Target="../embeddings/oleObject12.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75.png"/><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7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74.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13.png"/><Relationship Id="rId4" Type="http://schemas.openxmlformats.org/officeDocument/2006/relationships/image" Target="../media/image112.png"/></Relationships>
</file>

<file path=ppt/slides/_rels/slide82.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s>
</file>

<file path=ppt/slides/_rels/slide8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AE42AF-2933-41E4-9B83-E54D8C8DB71E}"/>
              </a:ext>
            </a:extLst>
          </p:cNvPr>
          <p:cNvSpPr>
            <a:spLocks noGrp="1"/>
          </p:cNvSpPr>
          <p:nvPr>
            <p:ph type="ctrTitle"/>
          </p:nvPr>
        </p:nvSpPr>
        <p:spPr>
          <a:xfrm>
            <a:off x="1524000" y="1904683"/>
            <a:ext cx="9144000" cy="1336357"/>
          </a:xfrm>
        </p:spPr>
        <p:txBody>
          <a:bodyPr/>
          <a:lstStyle/>
          <a:p>
            <a:r>
              <a:rPr lang="en-US" dirty="0"/>
              <a:t>Clustering</a:t>
            </a:r>
            <a:endParaRPr lang="en-IN" dirty="0"/>
          </a:p>
        </p:txBody>
      </p:sp>
      <p:sp>
        <p:nvSpPr>
          <p:cNvPr id="3" name="Title 1">
            <a:extLst>
              <a:ext uri="{FF2B5EF4-FFF2-40B4-BE49-F238E27FC236}">
                <a16:creationId xmlns="" xmlns:a16="http://schemas.microsoft.com/office/drawing/2014/main" id="{487EEC43-1CDE-4345-A60A-F38221F81E0F}"/>
              </a:ext>
            </a:extLst>
          </p:cNvPr>
          <p:cNvSpPr txBox="1">
            <a:spLocks/>
          </p:cNvSpPr>
          <p:nvPr/>
        </p:nvSpPr>
        <p:spPr>
          <a:xfrm>
            <a:off x="1666240" y="3429000"/>
            <a:ext cx="9144000" cy="87884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t>Partitioning, Hierarchical, Density-Based </a:t>
            </a:r>
          </a:p>
          <a:p>
            <a:r>
              <a:rPr lang="en-US" sz="3200" dirty="0"/>
              <a:t>&amp; </a:t>
            </a:r>
          </a:p>
          <a:p>
            <a:r>
              <a:rPr lang="en-US" sz="3200" dirty="0"/>
              <a:t>Grid-Based Methods</a:t>
            </a:r>
            <a:endParaRPr lang="en-IN" sz="3200" dirty="0"/>
          </a:p>
        </p:txBody>
      </p:sp>
    </p:spTree>
    <p:extLst>
      <p:ext uri="{BB962C8B-B14F-4D97-AF65-F5344CB8AC3E}">
        <p14:creationId xmlns:p14="http://schemas.microsoft.com/office/powerpoint/2010/main" val="1369706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dirty="0" err="1" smtClean="0"/>
              <a:t>Phale</a:t>
            </a:r>
            <a:r>
              <a:rPr lang="en-US" dirty="0" smtClean="0"/>
              <a:t> 1</a:t>
            </a:r>
            <a:r>
              <a:rPr lang="en-US" baseline="30000" dirty="0" smtClean="0"/>
              <a:t>st</a:t>
            </a:r>
            <a:r>
              <a:rPr lang="en-US" dirty="0" smtClean="0"/>
              <a:t>  and 2</a:t>
            </a:r>
            <a:r>
              <a:rPr lang="en-US" baseline="30000" dirty="0" smtClean="0"/>
              <a:t>nd</a:t>
            </a:r>
            <a:r>
              <a:rPr lang="en-US" dirty="0" smtClean="0"/>
              <a:t> row </a:t>
            </a:r>
            <a:r>
              <a:rPr lang="en-US" dirty="0" err="1" smtClean="0"/>
              <a:t>ko</a:t>
            </a:r>
            <a:r>
              <a:rPr lang="en-US" dirty="0" smtClean="0"/>
              <a:t> </a:t>
            </a:r>
            <a:r>
              <a:rPr lang="en-US" dirty="0" err="1" smtClean="0"/>
              <a:t>ek</a:t>
            </a:r>
            <a:r>
              <a:rPr lang="en-US" dirty="0" smtClean="0"/>
              <a:t> cluster </a:t>
            </a:r>
            <a:r>
              <a:rPr lang="en-US" dirty="0" err="1" smtClean="0"/>
              <a:t>bana</a:t>
            </a:r>
            <a:r>
              <a:rPr lang="en-US" dirty="0" smtClean="0"/>
              <a:t> </a:t>
            </a:r>
            <a:r>
              <a:rPr lang="en-US" dirty="0" err="1" smtClean="0"/>
              <a:t>lange</a:t>
            </a:r>
            <a:endParaRPr lang="en-US" dirty="0" smtClean="0"/>
          </a:p>
          <a:p>
            <a:r>
              <a:rPr lang="en-US" dirty="0" err="1" smtClean="0"/>
              <a:t>Phir</a:t>
            </a:r>
            <a:r>
              <a:rPr lang="en-US" dirty="0" smtClean="0"/>
              <a:t> </a:t>
            </a:r>
            <a:r>
              <a:rPr lang="en-US" dirty="0" err="1" smtClean="0"/>
              <a:t>unse</a:t>
            </a:r>
            <a:r>
              <a:rPr lang="en-US" dirty="0" smtClean="0"/>
              <a:t> </a:t>
            </a:r>
            <a:r>
              <a:rPr lang="en-US" dirty="0" err="1" smtClean="0"/>
              <a:t>saare</a:t>
            </a:r>
            <a:r>
              <a:rPr lang="en-US" dirty="0" smtClean="0"/>
              <a:t> rows </a:t>
            </a:r>
            <a:r>
              <a:rPr lang="en-US" dirty="0" err="1" smtClean="0"/>
              <a:t>ke</a:t>
            </a:r>
            <a:r>
              <a:rPr lang="en-US" dirty="0" smtClean="0"/>
              <a:t> point </a:t>
            </a:r>
            <a:r>
              <a:rPr lang="en-US" dirty="0" err="1" smtClean="0"/>
              <a:t>ka</a:t>
            </a:r>
            <a:r>
              <a:rPr lang="en-US" dirty="0" smtClean="0"/>
              <a:t> </a:t>
            </a:r>
            <a:r>
              <a:rPr lang="en-US" dirty="0" err="1" smtClean="0"/>
              <a:t>eculidian</a:t>
            </a:r>
            <a:r>
              <a:rPr lang="en-US" dirty="0" smtClean="0"/>
              <a:t> distance </a:t>
            </a:r>
            <a:r>
              <a:rPr lang="en-US" dirty="0" err="1" smtClean="0"/>
              <a:t>nikalege</a:t>
            </a:r>
            <a:endParaRPr lang="en-US" dirty="0" smtClean="0"/>
          </a:p>
          <a:p>
            <a:r>
              <a:rPr lang="en-US" dirty="0" err="1" smtClean="0"/>
              <a:t>Jasse</a:t>
            </a:r>
            <a:r>
              <a:rPr lang="en-US" dirty="0" smtClean="0"/>
              <a:t> A </a:t>
            </a:r>
            <a:r>
              <a:rPr lang="en-US" dirty="0" err="1" smtClean="0"/>
              <a:t>ka</a:t>
            </a:r>
            <a:r>
              <a:rPr lang="en-US" dirty="0" smtClean="0"/>
              <a:t> </a:t>
            </a:r>
            <a:r>
              <a:rPr lang="en-US" dirty="0" err="1" smtClean="0"/>
              <a:t>phale</a:t>
            </a:r>
            <a:r>
              <a:rPr lang="en-US" dirty="0" smtClean="0"/>
              <a:t> </a:t>
            </a:r>
            <a:r>
              <a:rPr lang="en-US" dirty="0" err="1"/>
              <a:t>eculidian</a:t>
            </a:r>
            <a:r>
              <a:rPr lang="en-US" dirty="0"/>
              <a:t> distance A,B,C,D </a:t>
            </a:r>
            <a:r>
              <a:rPr lang="en-US" dirty="0" smtClean="0"/>
              <a:t>se </a:t>
            </a:r>
            <a:r>
              <a:rPr lang="en-US" dirty="0" err="1" smtClean="0"/>
              <a:t>phir</a:t>
            </a:r>
            <a:r>
              <a:rPr lang="en-US" dirty="0" smtClean="0"/>
              <a:t> B </a:t>
            </a:r>
            <a:r>
              <a:rPr lang="en-US" dirty="0" err="1" smtClean="0"/>
              <a:t>ka</a:t>
            </a:r>
            <a:r>
              <a:rPr lang="en-US" dirty="0" smtClean="0"/>
              <a:t> A,B,C,D se </a:t>
            </a:r>
            <a:r>
              <a:rPr lang="en-US" dirty="0" err="1" smtClean="0"/>
              <a:t>phir</a:t>
            </a:r>
            <a:r>
              <a:rPr lang="en-US" dirty="0" smtClean="0"/>
              <a:t> </a:t>
            </a:r>
            <a:r>
              <a:rPr lang="en-US" dirty="0" err="1" smtClean="0"/>
              <a:t>jo</a:t>
            </a:r>
            <a:r>
              <a:rPr lang="en-US" dirty="0" smtClean="0"/>
              <a:t> </a:t>
            </a:r>
            <a:r>
              <a:rPr lang="en-US" dirty="0" err="1" smtClean="0"/>
              <a:t>ecludian</a:t>
            </a:r>
            <a:r>
              <a:rPr lang="en-US" dirty="0" smtClean="0"/>
              <a:t> distance </a:t>
            </a:r>
            <a:r>
              <a:rPr lang="en-US" dirty="0" err="1" smtClean="0"/>
              <a:t>kam</a:t>
            </a:r>
            <a:r>
              <a:rPr lang="en-US" dirty="0" smtClean="0"/>
              <a:t> </a:t>
            </a:r>
            <a:r>
              <a:rPr lang="en-US" dirty="0" err="1" smtClean="0"/>
              <a:t>aaya</a:t>
            </a:r>
            <a:r>
              <a:rPr lang="en-US" dirty="0" smtClean="0"/>
              <a:t> A se </a:t>
            </a:r>
            <a:r>
              <a:rPr lang="en-US" dirty="0" err="1" smtClean="0"/>
              <a:t>nikalne</a:t>
            </a:r>
            <a:r>
              <a:rPr lang="en-US" dirty="0" smtClean="0"/>
              <a:t> par B </a:t>
            </a:r>
            <a:r>
              <a:rPr lang="en-US" dirty="0" err="1" smtClean="0"/>
              <a:t>ke</a:t>
            </a:r>
            <a:r>
              <a:rPr lang="en-US" dirty="0" smtClean="0"/>
              <a:t> </a:t>
            </a:r>
            <a:r>
              <a:rPr lang="en-US" dirty="0" err="1" smtClean="0"/>
              <a:t>bajaye</a:t>
            </a:r>
            <a:r>
              <a:rPr lang="en-US" dirty="0" smtClean="0"/>
              <a:t> </a:t>
            </a:r>
            <a:r>
              <a:rPr lang="en-US" dirty="0" err="1" smtClean="0"/>
              <a:t>usko</a:t>
            </a:r>
            <a:r>
              <a:rPr lang="en-US" dirty="0" smtClean="0"/>
              <a:t> A me dal </a:t>
            </a:r>
            <a:r>
              <a:rPr lang="en-US" dirty="0" err="1" smtClean="0"/>
              <a:t>dange</a:t>
            </a:r>
            <a:r>
              <a:rPr lang="en-US" dirty="0" smtClean="0"/>
              <a:t> or </a:t>
            </a:r>
            <a:r>
              <a:rPr lang="en-US" dirty="0" err="1"/>
              <a:t>jo</a:t>
            </a:r>
            <a:r>
              <a:rPr lang="en-US" dirty="0"/>
              <a:t> </a:t>
            </a:r>
            <a:r>
              <a:rPr lang="en-US" dirty="0" err="1"/>
              <a:t>ecludian</a:t>
            </a:r>
            <a:r>
              <a:rPr lang="en-US" dirty="0"/>
              <a:t> distance </a:t>
            </a:r>
            <a:r>
              <a:rPr lang="en-US" dirty="0" err="1"/>
              <a:t>kam</a:t>
            </a:r>
            <a:r>
              <a:rPr lang="en-US" dirty="0"/>
              <a:t> </a:t>
            </a:r>
            <a:r>
              <a:rPr lang="en-US" dirty="0" err="1"/>
              <a:t>aaya</a:t>
            </a:r>
            <a:r>
              <a:rPr lang="en-US" dirty="0"/>
              <a:t> B</a:t>
            </a:r>
            <a:r>
              <a:rPr lang="en-US" dirty="0" smtClean="0"/>
              <a:t> </a:t>
            </a:r>
            <a:r>
              <a:rPr lang="en-US" dirty="0"/>
              <a:t>se </a:t>
            </a:r>
            <a:r>
              <a:rPr lang="en-US" dirty="0" err="1"/>
              <a:t>nikalne</a:t>
            </a:r>
            <a:r>
              <a:rPr lang="en-US" dirty="0"/>
              <a:t> par </a:t>
            </a:r>
            <a:r>
              <a:rPr lang="en-US" dirty="0" smtClean="0"/>
              <a:t>A </a:t>
            </a:r>
            <a:r>
              <a:rPr lang="en-US" dirty="0" err="1"/>
              <a:t>ke</a:t>
            </a:r>
            <a:r>
              <a:rPr lang="en-US" dirty="0"/>
              <a:t> </a:t>
            </a:r>
            <a:r>
              <a:rPr lang="en-US" dirty="0" err="1"/>
              <a:t>bajaye</a:t>
            </a:r>
            <a:r>
              <a:rPr lang="en-US" dirty="0"/>
              <a:t> </a:t>
            </a:r>
            <a:r>
              <a:rPr lang="en-US" dirty="0" err="1"/>
              <a:t>usko</a:t>
            </a:r>
            <a:r>
              <a:rPr lang="en-US" dirty="0"/>
              <a:t> </a:t>
            </a:r>
            <a:r>
              <a:rPr lang="en-US" dirty="0" smtClean="0"/>
              <a:t>B </a:t>
            </a:r>
            <a:r>
              <a:rPr lang="en-US" dirty="0"/>
              <a:t>me dal </a:t>
            </a:r>
            <a:r>
              <a:rPr lang="en-US" dirty="0" err="1"/>
              <a:t>dange</a:t>
            </a:r>
            <a:r>
              <a:rPr lang="en-US" dirty="0"/>
              <a:t> </a:t>
            </a:r>
            <a:endParaRPr lang="en-US" dirty="0" smtClean="0"/>
          </a:p>
          <a:p>
            <a:r>
              <a:rPr lang="en-US" dirty="0" err="1" smtClean="0"/>
              <a:t>Phir</a:t>
            </a:r>
            <a:r>
              <a:rPr lang="en-US" dirty="0" smtClean="0"/>
              <a:t> </a:t>
            </a:r>
            <a:r>
              <a:rPr lang="en-US" dirty="0" err="1" smtClean="0"/>
              <a:t>jis</a:t>
            </a:r>
            <a:r>
              <a:rPr lang="en-US" dirty="0" smtClean="0"/>
              <a:t> bhi cluster me 1 se </a:t>
            </a:r>
            <a:r>
              <a:rPr lang="en-US" dirty="0" err="1" smtClean="0"/>
              <a:t>zyada</a:t>
            </a:r>
            <a:r>
              <a:rPr lang="en-US" dirty="0" smtClean="0"/>
              <a:t> values h </a:t>
            </a:r>
            <a:r>
              <a:rPr lang="en-US" dirty="0" err="1" smtClean="0"/>
              <a:t>uska</a:t>
            </a:r>
            <a:r>
              <a:rPr lang="en-US" dirty="0" smtClean="0"/>
              <a:t> centroid </a:t>
            </a:r>
            <a:r>
              <a:rPr lang="en-US" dirty="0" err="1" smtClean="0"/>
              <a:t>nikal</a:t>
            </a:r>
            <a:r>
              <a:rPr lang="en-US" dirty="0" smtClean="0"/>
              <a:t> </a:t>
            </a:r>
            <a:r>
              <a:rPr lang="en-US" dirty="0" err="1" smtClean="0"/>
              <a:t>lange</a:t>
            </a:r>
            <a:r>
              <a:rPr lang="en-US" dirty="0" smtClean="0"/>
              <a:t> table </a:t>
            </a:r>
            <a:r>
              <a:rPr lang="en-US" dirty="0" err="1" smtClean="0"/>
              <a:t>ki</a:t>
            </a:r>
            <a:r>
              <a:rPr lang="en-US" dirty="0" smtClean="0"/>
              <a:t> values se .to </a:t>
            </a:r>
            <a:r>
              <a:rPr lang="en-US" dirty="0" err="1" smtClean="0"/>
              <a:t>hamare</a:t>
            </a:r>
            <a:r>
              <a:rPr lang="en-US" dirty="0" smtClean="0"/>
              <a:t> </a:t>
            </a:r>
            <a:r>
              <a:rPr lang="en-US" dirty="0" err="1" smtClean="0"/>
              <a:t>cluser</a:t>
            </a:r>
            <a:r>
              <a:rPr lang="en-US" dirty="0" smtClean="0"/>
              <a:t> </a:t>
            </a:r>
            <a:r>
              <a:rPr lang="en-US" dirty="0" err="1" smtClean="0"/>
              <a:t>ke</a:t>
            </a:r>
            <a:r>
              <a:rPr lang="en-US" dirty="0" smtClean="0"/>
              <a:t> </a:t>
            </a:r>
            <a:r>
              <a:rPr lang="en-US" dirty="0" err="1" smtClean="0"/>
              <a:t>naye</a:t>
            </a:r>
            <a:r>
              <a:rPr lang="en-US" dirty="0" smtClean="0"/>
              <a:t> centroid </a:t>
            </a:r>
            <a:r>
              <a:rPr lang="en-US" dirty="0" err="1" smtClean="0"/>
              <a:t>aa</a:t>
            </a:r>
            <a:r>
              <a:rPr lang="en-US" dirty="0" smtClean="0"/>
              <a:t> </a:t>
            </a:r>
            <a:r>
              <a:rPr lang="en-US" dirty="0" err="1" smtClean="0"/>
              <a:t>jyeage</a:t>
            </a:r>
            <a:endParaRPr lang="en-US" dirty="0" smtClean="0"/>
          </a:p>
          <a:p>
            <a:r>
              <a:rPr lang="en-US" dirty="0" err="1" smtClean="0"/>
              <a:t>Phir</a:t>
            </a:r>
            <a:r>
              <a:rPr lang="en-US" dirty="0" smtClean="0"/>
              <a:t> un centroid se </a:t>
            </a:r>
            <a:r>
              <a:rPr lang="en-US" dirty="0" err="1" smtClean="0"/>
              <a:t>dobara</a:t>
            </a:r>
            <a:r>
              <a:rPr lang="en-US" dirty="0" smtClean="0"/>
              <a:t> A,B,C,D </a:t>
            </a:r>
            <a:r>
              <a:rPr lang="en-US" dirty="0" err="1" smtClean="0"/>
              <a:t>ka</a:t>
            </a:r>
            <a:r>
              <a:rPr lang="en-US" dirty="0" smtClean="0"/>
              <a:t> </a:t>
            </a:r>
            <a:r>
              <a:rPr lang="en-US" dirty="0" err="1" smtClean="0"/>
              <a:t>ecludian</a:t>
            </a:r>
            <a:r>
              <a:rPr lang="en-US" dirty="0" smtClean="0"/>
              <a:t> distance </a:t>
            </a:r>
            <a:r>
              <a:rPr lang="en-US" dirty="0" err="1" smtClean="0"/>
              <a:t>nikalange</a:t>
            </a:r>
            <a:r>
              <a:rPr lang="en-US" dirty="0" smtClean="0"/>
              <a:t> or </a:t>
            </a:r>
            <a:r>
              <a:rPr lang="en-US" dirty="0" err="1" smtClean="0"/>
              <a:t>yahi</a:t>
            </a:r>
            <a:r>
              <a:rPr lang="en-US" dirty="0" smtClean="0"/>
              <a:t> process jab </a:t>
            </a:r>
            <a:r>
              <a:rPr lang="en-US" dirty="0" err="1" smtClean="0"/>
              <a:t>tak</a:t>
            </a:r>
            <a:r>
              <a:rPr lang="en-US" dirty="0" smtClean="0"/>
              <a:t> </a:t>
            </a:r>
            <a:r>
              <a:rPr lang="en-US" dirty="0" err="1" smtClean="0"/>
              <a:t>repeate</a:t>
            </a:r>
            <a:r>
              <a:rPr lang="en-US" dirty="0" smtClean="0"/>
              <a:t> </a:t>
            </a:r>
            <a:r>
              <a:rPr lang="en-US" dirty="0" err="1" smtClean="0"/>
              <a:t>karange</a:t>
            </a:r>
            <a:r>
              <a:rPr lang="en-US" dirty="0" smtClean="0"/>
              <a:t> jab </a:t>
            </a:r>
            <a:r>
              <a:rPr lang="en-US" dirty="0" err="1" smtClean="0"/>
              <a:t>tak</a:t>
            </a:r>
            <a:r>
              <a:rPr lang="en-US" dirty="0" smtClean="0"/>
              <a:t> </a:t>
            </a:r>
            <a:r>
              <a:rPr lang="en-US" dirty="0" err="1" smtClean="0"/>
              <a:t>cluser</a:t>
            </a:r>
            <a:r>
              <a:rPr lang="en-US" dirty="0" smtClean="0"/>
              <a:t> change </a:t>
            </a:r>
            <a:r>
              <a:rPr lang="en-US" dirty="0" err="1" smtClean="0"/>
              <a:t>hona</a:t>
            </a:r>
            <a:r>
              <a:rPr lang="en-US" dirty="0" smtClean="0"/>
              <a:t> band </a:t>
            </a:r>
            <a:r>
              <a:rPr lang="en-US" dirty="0" err="1" smtClean="0"/>
              <a:t>na</a:t>
            </a:r>
            <a:r>
              <a:rPr lang="en-US" dirty="0" smtClean="0"/>
              <a:t> ho </a:t>
            </a:r>
            <a:r>
              <a:rPr lang="en-US" dirty="0" err="1" smtClean="0"/>
              <a:t>jaye</a:t>
            </a:r>
            <a:endParaRPr lang="en-US" dirty="0" smtClean="0"/>
          </a:p>
        </p:txBody>
      </p:sp>
    </p:spTree>
    <p:extLst>
      <p:ext uri="{BB962C8B-B14F-4D97-AF65-F5344CB8AC3E}">
        <p14:creationId xmlns:p14="http://schemas.microsoft.com/office/powerpoint/2010/main" val="1091738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A89776-3E49-4041-BCFA-3B198FF07AC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AA926F06-B88A-4D87-9E31-7C6925014129}"/>
              </a:ext>
            </a:extLst>
          </p:cNvPr>
          <p:cNvSpPr>
            <a:spLocks noGrp="1"/>
          </p:cNvSpPr>
          <p:nvPr>
            <p:ph idx="1"/>
          </p:nvPr>
        </p:nvSpPr>
        <p:spPr>
          <a:xfrm>
            <a:off x="838200" y="1270001"/>
            <a:ext cx="10515600" cy="527050"/>
          </a:xfrm>
        </p:spPr>
        <p:txBody>
          <a:bodyPr/>
          <a:lstStyle/>
          <a:p>
            <a:r>
              <a:rPr lang="en-US" altLang="en-US" dirty="0"/>
              <a:t>Step 1: Use initial seed points for partitioning </a:t>
            </a:r>
          </a:p>
          <a:p>
            <a:endParaRPr lang="en-IN" dirty="0"/>
          </a:p>
        </p:txBody>
      </p:sp>
      <p:grpSp>
        <p:nvGrpSpPr>
          <p:cNvPr id="6" name="Group 19">
            <a:extLst>
              <a:ext uri="{FF2B5EF4-FFF2-40B4-BE49-F238E27FC236}">
                <a16:creationId xmlns="" xmlns:a16="http://schemas.microsoft.com/office/drawing/2014/main" id="{11FC6A0C-4C6B-4A27-B674-C6F5CD3301AE}"/>
              </a:ext>
            </a:extLst>
          </p:cNvPr>
          <p:cNvGrpSpPr>
            <a:grpSpLocks/>
          </p:cNvGrpSpPr>
          <p:nvPr/>
        </p:nvGrpSpPr>
        <p:grpSpPr bwMode="auto">
          <a:xfrm>
            <a:off x="1880123" y="1909240"/>
            <a:ext cx="9447519" cy="4177661"/>
            <a:chOff x="488" y="1322"/>
            <a:chExt cx="6045" cy="2788"/>
          </a:xfrm>
        </p:grpSpPr>
        <p:graphicFrame>
          <p:nvGraphicFramePr>
            <p:cNvPr id="7" name="Object 11">
              <a:extLst>
                <a:ext uri="{FF2B5EF4-FFF2-40B4-BE49-F238E27FC236}">
                  <a16:creationId xmlns="" xmlns:a16="http://schemas.microsoft.com/office/drawing/2014/main" id="{5B77F89B-208A-413E-ABA8-009C19A774FB}"/>
                </a:ext>
              </a:extLst>
            </p:cNvPr>
            <p:cNvGraphicFramePr>
              <a:graphicFrameLocks noChangeAspect="1"/>
            </p:cNvGraphicFramePr>
            <p:nvPr/>
          </p:nvGraphicFramePr>
          <p:xfrm>
            <a:off x="4184" y="1322"/>
            <a:ext cx="1283" cy="292"/>
          </p:xfrm>
          <a:graphic>
            <a:graphicData uri="http://schemas.openxmlformats.org/presentationml/2006/ole">
              <mc:AlternateContent xmlns:mc="http://schemas.openxmlformats.org/markup-compatibility/2006">
                <mc:Choice xmlns:v="urn:schemas-microsoft-com:vml" Requires="v">
                  <p:oleObj spid="_x0000_s1102" name="Equation" r:id="rId3" imgW="723272" imgH="177646" progId="Equation.3">
                    <p:embed/>
                  </p:oleObj>
                </mc:Choice>
                <mc:Fallback>
                  <p:oleObj name="Equation" r:id="rId3" imgW="723272" imgH="177646" progId="Equation.3">
                    <p:embed/>
                    <p:pic>
                      <p:nvPicPr>
                        <p:cNvPr id="7" name="Object 11">
                          <a:extLst>
                            <a:ext uri="{FF2B5EF4-FFF2-40B4-BE49-F238E27FC236}">
                              <a16:creationId xmlns="" xmlns:a16="http://schemas.microsoft.com/office/drawing/2014/main" id="{5B77F89B-208A-413E-ABA8-009C19A77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 y="1322"/>
                          <a:ext cx="1283" cy="2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a:extLst>
                <a:ext uri="{FF2B5EF4-FFF2-40B4-BE49-F238E27FC236}">
                  <a16:creationId xmlns="" xmlns:a16="http://schemas.microsoft.com/office/drawing/2014/main" id="{74DEC104-0CAA-4F42-9DA2-E709613CF6CF}"/>
                </a:ext>
              </a:extLst>
            </p:cNvPr>
            <p:cNvGraphicFramePr>
              <a:graphicFrameLocks noChangeAspect="1"/>
            </p:cNvGraphicFramePr>
            <p:nvPr/>
          </p:nvGraphicFramePr>
          <p:xfrm>
            <a:off x="3608" y="2688"/>
            <a:ext cx="2832" cy="702"/>
          </p:xfrm>
          <a:graphic>
            <a:graphicData uri="http://schemas.openxmlformats.org/presentationml/2006/ole">
              <mc:AlternateContent xmlns:mc="http://schemas.openxmlformats.org/markup-compatibility/2006">
                <mc:Choice xmlns:v="urn:schemas-microsoft-com:vml" Requires="v">
                  <p:oleObj spid="_x0000_s1103" name="Equation" r:id="rId5" imgW="1803400" imgH="482600" progId="Equation.3">
                    <p:embed/>
                  </p:oleObj>
                </mc:Choice>
                <mc:Fallback>
                  <p:oleObj name="Equation" r:id="rId5" imgW="1803400" imgH="482600" progId="Equation.3">
                    <p:embed/>
                    <p:pic>
                      <p:nvPicPr>
                        <p:cNvPr id="8" name="Object 7">
                          <a:extLst>
                            <a:ext uri="{FF2B5EF4-FFF2-40B4-BE49-F238E27FC236}">
                              <a16:creationId xmlns="" xmlns:a16="http://schemas.microsoft.com/office/drawing/2014/main" id="{74DEC104-0CAA-4F42-9DA2-E709613CF6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 y="2688"/>
                          <a:ext cx="2832" cy="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9">
              <a:extLst>
                <a:ext uri="{FF2B5EF4-FFF2-40B4-BE49-F238E27FC236}">
                  <a16:creationId xmlns="" xmlns:a16="http://schemas.microsoft.com/office/drawing/2014/main" id="{3B2AC9F1-AAD0-4352-8128-FB7C474CF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 y="1369"/>
              <a:ext cx="2928"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 xmlns:a16="http://schemas.microsoft.com/office/drawing/2014/main" id="{C53594E5-30B6-4139-A39D-68B3892DC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 y="1614"/>
              <a:ext cx="2832"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2">
              <a:extLst>
                <a:ext uri="{FF2B5EF4-FFF2-40B4-BE49-F238E27FC236}">
                  <a16:creationId xmlns="" xmlns:a16="http://schemas.microsoft.com/office/drawing/2014/main" id="{56FF2065-17DA-44C2-9F06-50844F0D62DA}"/>
                </a:ext>
              </a:extLst>
            </p:cNvPr>
            <p:cNvSpPr>
              <a:spLocks noChangeArrowheads="1"/>
            </p:cNvSpPr>
            <p:nvPr/>
          </p:nvSpPr>
          <p:spPr bwMode="auto">
            <a:xfrm>
              <a:off x="4760" y="1614"/>
              <a:ext cx="288" cy="4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2" name="Rectangle 14">
              <a:extLst>
                <a:ext uri="{FF2B5EF4-FFF2-40B4-BE49-F238E27FC236}">
                  <a16:creationId xmlns="" xmlns:a16="http://schemas.microsoft.com/office/drawing/2014/main" id="{9ABAD727-7212-499A-BBF2-8B73E963CBC5}"/>
                </a:ext>
              </a:extLst>
            </p:cNvPr>
            <p:cNvSpPr>
              <a:spLocks noChangeArrowheads="1"/>
            </p:cNvSpPr>
            <p:nvPr/>
          </p:nvSpPr>
          <p:spPr bwMode="auto">
            <a:xfrm>
              <a:off x="3608" y="2718"/>
              <a:ext cx="2832" cy="7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3" name="Rectangle 18">
              <a:extLst>
                <a:ext uri="{FF2B5EF4-FFF2-40B4-BE49-F238E27FC236}">
                  <a16:creationId xmlns="" xmlns:a16="http://schemas.microsoft.com/office/drawing/2014/main" id="{5DF2F5DE-EF87-4CA9-BB88-C73FA5CCF5B6}"/>
                </a:ext>
              </a:extLst>
            </p:cNvPr>
            <p:cNvSpPr>
              <a:spLocks noChangeArrowheads="1"/>
            </p:cNvSpPr>
            <p:nvPr/>
          </p:nvSpPr>
          <p:spPr bwMode="auto">
            <a:xfrm>
              <a:off x="3560" y="3534"/>
              <a:ext cx="297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each object to the cluster </a:t>
              </a:r>
            </a:p>
            <a:p>
              <a:pPr eaLnBrk="1" hangingPunct="1">
                <a:spcBef>
                  <a:spcPct val="0"/>
                </a:spcBef>
                <a:buFontTx/>
                <a:buNone/>
              </a:pPr>
              <a:r>
                <a:rPr lang="en-GB" altLang="en-US" sz="2177" dirty="0"/>
                <a:t>with the nearest seed point</a:t>
              </a:r>
            </a:p>
          </p:txBody>
        </p:sp>
      </p:grpSp>
      <p:sp>
        <p:nvSpPr>
          <p:cNvPr id="14" name="Title 1">
            <a:extLst>
              <a:ext uri="{FF2B5EF4-FFF2-40B4-BE49-F238E27FC236}">
                <a16:creationId xmlns="" xmlns:a16="http://schemas.microsoft.com/office/drawing/2014/main" id="{E891F4F5-EE71-4B83-BC98-A930D096F38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
        <p:nvSpPr>
          <p:cNvPr id="4" name="TextBox 3"/>
          <p:cNvSpPr txBox="1"/>
          <p:nvPr/>
        </p:nvSpPr>
        <p:spPr>
          <a:xfrm>
            <a:off x="10310886" y="6086901"/>
            <a:ext cx="1042914" cy="646331"/>
          </a:xfrm>
          <a:prstGeom prst="rect">
            <a:avLst/>
          </a:prstGeom>
          <a:noFill/>
        </p:spPr>
        <p:txBody>
          <a:bodyPr wrap="none" rtlCol="0">
            <a:spAutoFit/>
          </a:bodyPr>
          <a:lstStyle/>
          <a:p>
            <a:r>
              <a:rPr lang="en-IN" dirty="0" smtClean="0"/>
              <a:t>C1=A</a:t>
            </a:r>
          </a:p>
          <a:p>
            <a:r>
              <a:rPr lang="en-IN" dirty="0" smtClean="0"/>
              <a:t>C2=B,C,D</a:t>
            </a:r>
            <a:endParaRPr lang="en-IN" dirty="0"/>
          </a:p>
        </p:txBody>
      </p:sp>
      <p:sp>
        <p:nvSpPr>
          <p:cNvPr id="5" name="TextBox 4"/>
          <p:cNvSpPr txBox="1"/>
          <p:nvPr/>
        </p:nvSpPr>
        <p:spPr>
          <a:xfrm>
            <a:off x="6756262" y="6160325"/>
            <a:ext cx="3282886" cy="646331"/>
          </a:xfrm>
          <a:prstGeom prst="rect">
            <a:avLst/>
          </a:prstGeom>
          <a:noFill/>
        </p:spPr>
        <p:txBody>
          <a:bodyPr wrap="none" rtlCol="0">
            <a:spAutoFit/>
          </a:bodyPr>
          <a:lstStyle/>
          <a:p>
            <a:r>
              <a:rPr lang="en-IN" dirty="0" smtClean="0"/>
              <a:t>After seen min distance in matrix</a:t>
            </a:r>
          </a:p>
          <a:p>
            <a:r>
              <a:rPr lang="en-IN" dirty="0" smtClean="0"/>
              <a:t>Clusters are</a:t>
            </a:r>
            <a:endParaRPr lang="en-IN" dirty="0"/>
          </a:p>
        </p:txBody>
      </p:sp>
    </p:spTree>
    <p:extLst>
      <p:ext uri="{BB962C8B-B14F-4D97-AF65-F5344CB8AC3E}">
        <p14:creationId xmlns:p14="http://schemas.microsoft.com/office/powerpoint/2010/main" val="1847418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C83BEA-DB9F-4D64-8068-89403D7D91F2}"/>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01A3C430-805E-4633-82A2-CEF7375932CD}"/>
              </a:ext>
            </a:extLst>
          </p:cNvPr>
          <p:cNvSpPr>
            <a:spLocks noGrp="1"/>
          </p:cNvSpPr>
          <p:nvPr>
            <p:ph idx="1"/>
          </p:nvPr>
        </p:nvSpPr>
        <p:spPr>
          <a:xfrm>
            <a:off x="838200" y="1270000"/>
            <a:ext cx="10515600" cy="527051"/>
          </a:xfrm>
        </p:spPr>
        <p:txBody>
          <a:bodyPr/>
          <a:lstStyle/>
          <a:p>
            <a:r>
              <a:rPr lang="en-US" altLang="en-US" dirty="0"/>
              <a:t>Step 2: </a:t>
            </a:r>
            <a:r>
              <a:rPr lang="en-GB" altLang="en-US" dirty="0"/>
              <a:t>Compute new centroids of the current partition </a:t>
            </a:r>
            <a:endParaRPr lang="en-US" altLang="en-US" dirty="0"/>
          </a:p>
          <a:p>
            <a:endParaRPr lang="en-IN" dirty="0"/>
          </a:p>
        </p:txBody>
      </p:sp>
      <p:pic>
        <p:nvPicPr>
          <p:cNvPr id="6" name="Picture 11">
            <a:extLst>
              <a:ext uri="{FF2B5EF4-FFF2-40B4-BE49-F238E27FC236}">
                <a16:creationId xmlns="" xmlns:a16="http://schemas.microsoft.com/office/drawing/2014/main" id="{B02A308A-E2EE-453D-836B-2C4A8F679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348" y="2047465"/>
            <a:ext cx="4146765" cy="389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2">
            <a:extLst>
              <a:ext uri="{FF2B5EF4-FFF2-40B4-BE49-F238E27FC236}">
                <a16:creationId xmlns="" xmlns:a16="http://schemas.microsoft.com/office/drawing/2014/main" id="{53CD3E5B-78CD-4C70-B50A-7743AD28A460}"/>
              </a:ext>
            </a:extLst>
          </p:cNvPr>
          <p:cNvSpPr txBox="1">
            <a:spLocks noChangeArrowheads="1"/>
          </p:cNvSpPr>
          <p:nvPr/>
        </p:nvSpPr>
        <p:spPr bwMode="auto">
          <a:xfrm>
            <a:off x="6583165" y="1927393"/>
            <a:ext cx="441693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14">
            <a:extLst>
              <a:ext uri="{FF2B5EF4-FFF2-40B4-BE49-F238E27FC236}">
                <a16:creationId xmlns="" xmlns:a16="http://schemas.microsoft.com/office/drawing/2014/main" id="{056A3720-6E37-49A8-9088-EDF657801D64}"/>
              </a:ext>
            </a:extLst>
          </p:cNvPr>
          <p:cNvGraphicFramePr>
            <a:graphicFrameLocks noChangeAspect="1"/>
          </p:cNvGraphicFramePr>
          <p:nvPr>
            <p:extLst/>
          </p:nvPr>
        </p:nvGraphicFramePr>
        <p:xfrm>
          <a:off x="6793760" y="3502193"/>
          <a:ext cx="3939426" cy="3138870"/>
        </p:xfrm>
        <a:graphic>
          <a:graphicData uri="http://schemas.openxmlformats.org/presentationml/2006/ole">
            <mc:AlternateContent xmlns:mc="http://schemas.openxmlformats.org/markup-compatibility/2006">
              <mc:Choice xmlns:v="urn:schemas-microsoft-com:vml" Requires="v">
                <p:oleObj spid="_x0000_s2088" name="Equation" r:id="rId4" imgW="1676400" imgH="1511300" progId="Equation.3">
                  <p:embed/>
                </p:oleObj>
              </mc:Choice>
              <mc:Fallback>
                <p:oleObj name="Equation" r:id="rId4" imgW="1676400" imgH="1511300" progId="Equation.3">
                  <p:embed/>
                  <p:pic>
                    <p:nvPicPr>
                      <p:cNvPr id="8" name="Object 14">
                        <a:extLst>
                          <a:ext uri="{FF2B5EF4-FFF2-40B4-BE49-F238E27FC236}">
                            <a16:creationId xmlns="" xmlns:a16="http://schemas.microsoft.com/office/drawing/2014/main" id="{056A3720-6E37-49A8-9088-EDF657801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3760" y="3502193"/>
                        <a:ext cx="3939426" cy="3138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 xmlns:a16="http://schemas.microsoft.com/office/drawing/2014/main" id="{C88BD4C5-BBB1-48F3-A942-311A689B7FF4}"/>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1693320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AA2663-5050-4CF7-A415-2BABFA9B1DC3}"/>
              </a:ext>
            </a:extLst>
          </p:cNvPr>
          <p:cNvSpPr>
            <a:spLocks noGrp="1"/>
          </p:cNvSpPr>
          <p:nvPr>
            <p:ph type="title"/>
          </p:nvPr>
        </p:nvSpPr>
        <p:spPr/>
        <p:txBody>
          <a:bodyPr>
            <a:normAutofit/>
          </a:bodyPr>
          <a:lstStyle/>
          <a:p>
            <a:r>
              <a:rPr lang="en-US" dirty="0"/>
              <a:t>K-means - Example</a:t>
            </a:r>
            <a:endParaRPr lang="en-IN" dirty="0"/>
          </a:p>
        </p:txBody>
      </p:sp>
      <p:sp>
        <p:nvSpPr>
          <p:cNvPr id="3" name="Content Placeholder 2">
            <a:extLst>
              <a:ext uri="{FF2B5EF4-FFF2-40B4-BE49-F238E27FC236}">
                <a16:creationId xmlns="" xmlns:a16="http://schemas.microsoft.com/office/drawing/2014/main" id="{FFCC8982-EEBC-47EC-A191-AEEA517170D9}"/>
              </a:ext>
            </a:extLst>
          </p:cNvPr>
          <p:cNvSpPr>
            <a:spLocks noGrp="1"/>
          </p:cNvSpPr>
          <p:nvPr>
            <p:ph idx="1"/>
          </p:nvPr>
        </p:nvSpPr>
        <p:spPr>
          <a:xfrm>
            <a:off x="838200" y="1270001"/>
            <a:ext cx="10515600" cy="527050"/>
          </a:xfrm>
        </p:spPr>
        <p:txBody>
          <a:bodyPr/>
          <a:lstStyle/>
          <a:p>
            <a:r>
              <a:rPr lang="en-US" altLang="en-US" dirty="0"/>
              <a:t>Step 2: </a:t>
            </a:r>
            <a:r>
              <a:rPr lang="en-GB" altLang="en-US" dirty="0"/>
              <a:t>Renew membership based on new centroids </a:t>
            </a:r>
            <a:endParaRPr lang="en-US" altLang="en-US" dirty="0"/>
          </a:p>
          <a:p>
            <a:endParaRPr lang="en-IN" dirty="0"/>
          </a:p>
        </p:txBody>
      </p:sp>
      <p:sp>
        <p:nvSpPr>
          <p:cNvPr id="6" name="Text Box 5">
            <a:extLst>
              <a:ext uri="{FF2B5EF4-FFF2-40B4-BE49-F238E27FC236}">
                <a16:creationId xmlns="" xmlns:a16="http://schemas.microsoft.com/office/drawing/2014/main" id="{AD69DE5D-8F67-46A2-9C87-A269967FDD24}"/>
              </a:ext>
            </a:extLst>
          </p:cNvPr>
          <p:cNvSpPr txBox="1">
            <a:spLocks noChangeArrowheads="1"/>
          </p:cNvSpPr>
          <p:nvPr/>
        </p:nvSpPr>
        <p:spPr bwMode="auto">
          <a:xfrm>
            <a:off x="6621695" y="2162281"/>
            <a:ext cx="38587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7" name="Picture 7">
            <a:extLst>
              <a:ext uri="{FF2B5EF4-FFF2-40B4-BE49-F238E27FC236}">
                <a16:creationId xmlns="" xmlns:a16="http://schemas.microsoft.com/office/drawing/2014/main" id="{6C3FCF98-1F52-42A4-900C-732FF7A9E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349" y="1978353"/>
            <a:ext cx="4293629" cy="403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 xmlns:a16="http://schemas.microsoft.com/office/drawing/2014/main" id="{5D18FDED-D981-4634-856F-B8919FA62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3222382"/>
            <a:ext cx="4008539" cy="17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a:extLst>
              <a:ext uri="{FF2B5EF4-FFF2-40B4-BE49-F238E27FC236}">
                <a16:creationId xmlns="" xmlns:a16="http://schemas.microsoft.com/office/drawing/2014/main" id="{18B03962-8D1D-46FC-AC69-9F49BC831B04}"/>
              </a:ext>
            </a:extLst>
          </p:cNvPr>
          <p:cNvSpPr>
            <a:spLocks noChangeArrowheads="1"/>
          </p:cNvSpPr>
          <p:nvPr/>
        </p:nvSpPr>
        <p:spPr bwMode="auto">
          <a:xfrm>
            <a:off x="6510677" y="5167786"/>
            <a:ext cx="4357283"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the membership to objects</a:t>
            </a:r>
          </a:p>
        </p:txBody>
      </p:sp>
      <p:sp>
        <p:nvSpPr>
          <p:cNvPr id="10" name="Title 1">
            <a:extLst>
              <a:ext uri="{FF2B5EF4-FFF2-40B4-BE49-F238E27FC236}">
                <a16:creationId xmlns="" xmlns:a16="http://schemas.microsoft.com/office/drawing/2014/main" id="{115FE467-8BC8-4E20-9B8A-023E2D17EB7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
        <p:nvSpPr>
          <p:cNvPr id="4" name="TextBox 3"/>
          <p:cNvSpPr txBox="1"/>
          <p:nvPr/>
        </p:nvSpPr>
        <p:spPr>
          <a:xfrm>
            <a:off x="10438964" y="5824251"/>
            <a:ext cx="857992" cy="646331"/>
          </a:xfrm>
          <a:prstGeom prst="rect">
            <a:avLst/>
          </a:prstGeom>
          <a:noFill/>
        </p:spPr>
        <p:txBody>
          <a:bodyPr wrap="none" rtlCol="0">
            <a:spAutoFit/>
          </a:bodyPr>
          <a:lstStyle/>
          <a:p>
            <a:r>
              <a:rPr lang="en-IN" dirty="0" smtClean="0"/>
              <a:t>C1=A,B</a:t>
            </a:r>
          </a:p>
          <a:p>
            <a:r>
              <a:rPr lang="en-IN" dirty="0" smtClean="0"/>
              <a:t>C2=B,C</a:t>
            </a:r>
            <a:endParaRPr lang="en-IN" dirty="0"/>
          </a:p>
        </p:txBody>
      </p:sp>
      <p:sp>
        <p:nvSpPr>
          <p:cNvPr id="11" name="TextBox 10"/>
          <p:cNvSpPr txBox="1"/>
          <p:nvPr/>
        </p:nvSpPr>
        <p:spPr>
          <a:xfrm>
            <a:off x="6873503" y="5824251"/>
            <a:ext cx="3282886" cy="646331"/>
          </a:xfrm>
          <a:prstGeom prst="rect">
            <a:avLst/>
          </a:prstGeom>
          <a:noFill/>
        </p:spPr>
        <p:txBody>
          <a:bodyPr wrap="none" rtlCol="0">
            <a:spAutoFit/>
          </a:bodyPr>
          <a:lstStyle/>
          <a:p>
            <a:r>
              <a:rPr lang="en-IN" dirty="0" smtClean="0"/>
              <a:t>After seen min distance in matrix</a:t>
            </a:r>
          </a:p>
          <a:p>
            <a:r>
              <a:rPr lang="en-IN" dirty="0" smtClean="0"/>
              <a:t>Clusters are</a:t>
            </a:r>
            <a:endParaRPr lang="en-IN" dirty="0"/>
          </a:p>
        </p:txBody>
      </p:sp>
    </p:spTree>
    <p:extLst>
      <p:ext uri="{BB962C8B-B14F-4D97-AF65-F5344CB8AC3E}">
        <p14:creationId xmlns:p14="http://schemas.microsoft.com/office/powerpoint/2010/main" val="4048246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FA7A1C-9D13-49A2-80B9-026A0A0A6350}"/>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5492926B-B9A0-4AA5-981F-BEF156108A8F}"/>
              </a:ext>
            </a:extLst>
          </p:cNvPr>
          <p:cNvSpPr>
            <a:spLocks noGrp="1"/>
          </p:cNvSpPr>
          <p:nvPr>
            <p:ph idx="1"/>
          </p:nvPr>
        </p:nvSpPr>
        <p:spPr>
          <a:xfrm>
            <a:off x="838200" y="1270000"/>
            <a:ext cx="10515600" cy="527051"/>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7">
            <a:extLst>
              <a:ext uri="{FF2B5EF4-FFF2-40B4-BE49-F238E27FC236}">
                <a16:creationId xmlns="" xmlns:a16="http://schemas.microsoft.com/office/drawing/2014/main" id="{524F3EEC-BEF1-42B9-8903-7C2C6902F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123" y="1907801"/>
            <a:ext cx="4354103" cy="405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 xmlns:a16="http://schemas.microsoft.com/office/drawing/2014/main" id="{070A344A-6B15-47AC-A8BF-6BBC092019A2}"/>
              </a:ext>
            </a:extLst>
          </p:cNvPr>
          <p:cNvSpPr txBox="1">
            <a:spLocks noChangeArrowheads="1"/>
          </p:cNvSpPr>
          <p:nvPr/>
        </p:nvSpPr>
        <p:spPr bwMode="auto">
          <a:xfrm>
            <a:off x="6303338" y="1907801"/>
            <a:ext cx="46420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9">
            <a:extLst>
              <a:ext uri="{FF2B5EF4-FFF2-40B4-BE49-F238E27FC236}">
                <a16:creationId xmlns="" xmlns:a16="http://schemas.microsoft.com/office/drawing/2014/main" id="{8E83CB60-4A93-4EE9-8A34-8F9B70EBBEEE}"/>
              </a:ext>
            </a:extLst>
          </p:cNvPr>
          <p:cNvGraphicFramePr>
            <a:graphicFrameLocks noChangeAspect="1"/>
          </p:cNvGraphicFramePr>
          <p:nvPr/>
        </p:nvGraphicFramePr>
        <p:xfrm>
          <a:off x="6468922" y="3844397"/>
          <a:ext cx="4476490" cy="1686063"/>
        </p:xfrm>
        <a:graphic>
          <a:graphicData uri="http://schemas.openxmlformats.org/presentationml/2006/ole">
            <mc:AlternateContent xmlns:mc="http://schemas.openxmlformats.org/markup-compatibility/2006">
              <mc:Choice xmlns:v="urn:schemas-microsoft-com:vml" Requires="v">
                <p:oleObj spid="_x0000_s3112" name="Equation" r:id="rId4" imgW="1727200" imgH="698500" progId="Equation.3">
                  <p:embed/>
                </p:oleObj>
              </mc:Choice>
              <mc:Fallback>
                <p:oleObj name="Equation" r:id="rId4" imgW="1727200" imgH="698500" progId="Equation.3">
                  <p:embed/>
                  <p:pic>
                    <p:nvPicPr>
                      <p:cNvPr id="8" name="Object 9">
                        <a:extLst>
                          <a:ext uri="{FF2B5EF4-FFF2-40B4-BE49-F238E27FC236}">
                            <a16:creationId xmlns="" xmlns:a16="http://schemas.microsoft.com/office/drawing/2014/main" id="{8E83CB60-4A93-4EE9-8A34-8F9B70EBBE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8922" y="3844397"/>
                        <a:ext cx="4476490" cy="168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 xmlns:a16="http://schemas.microsoft.com/office/drawing/2014/main" id="{53712BAB-59AA-43EC-9796-C93C49FD95D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3314274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8FCEEA-ACD8-4005-B5EB-19E309ED745C}"/>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4E07F2FB-24AC-48A5-B6F4-B290BF953D49}"/>
              </a:ext>
            </a:extLst>
          </p:cNvPr>
          <p:cNvSpPr>
            <a:spLocks noGrp="1"/>
          </p:cNvSpPr>
          <p:nvPr>
            <p:ph idx="1"/>
          </p:nvPr>
        </p:nvSpPr>
        <p:spPr>
          <a:xfrm>
            <a:off x="838200" y="1270001"/>
            <a:ext cx="10515600" cy="527050"/>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4">
            <a:extLst>
              <a:ext uri="{FF2B5EF4-FFF2-40B4-BE49-F238E27FC236}">
                <a16:creationId xmlns="" xmlns:a16="http://schemas.microsoft.com/office/drawing/2014/main" id="{27CD2F80-5174-45CC-817E-C67C96729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366" y="1748512"/>
            <a:ext cx="4354103" cy="405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 xmlns:a16="http://schemas.microsoft.com/office/drawing/2014/main" id="{82FE32A9-BEE3-49AB-B54B-844EEB213B49}"/>
              </a:ext>
            </a:extLst>
          </p:cNvPr>
          <p:cNvSpPr txBox="1">
            <a:spLocks noChangeArrowheads="1"/>
          </p:cNvSpPr>
          <p:nvPr/>
        </p:nvSpPr>
        <p:spPr bwMode="auto">
          <a:xfrm>
            <a:off x="6510677" y="2105565"/>
            <a:ext cx="45038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8" name="Picture 7">
            <a:extLst>
              <a:ext uri="{FF2B5EF4-FFF2-40B4-BE49-F238E27FC236}">
                <a16:creationId xmlns="" xmlns:a16="http://schemas.microsoft.com/office/drawing/2014/main" id="{2B8493DC-2770-4A1F-8267-5CF3B8CEC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8" y="3011433"/>
            <a:ext cx="4215877" cy="158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a:extLst>
              <a:ext uri="{FF2B5EF4-FFF2-40B4-BE49-F238E27FC236}">
                <a16:creationId xmlns="" xmlns:a16="http://schemas.microsoft.com/office/drawing/2014/main" id="{C866D1F4-D960-4C09-95E7-66B6DF5ABFA1}"/>
              </a:ext>
            </a:extLst>
          </p:cNvPr>
          <p:cNvSpPr txBox="1">
            <a:spLocks noChangeArrowheads="1"/>
          </p:cNvSpPr>
          <p:nvPr/>
        </p:nvSpPr>
        <p:spPr bwMode="auto">
          <a:xfrm>
            <a:off x="6591308" y="4866629"/>
            <a:ext cx="40368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Stop due to no new assignment </a:t>
            </a:r>
          </a:p>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Membership in each cluster no longer change</a:t>
            </a:r>
          </a:p>
        </p:txBody>
      </p:sp>
      <p:sp>
        <p:nvSpPr>
          <p:cNvPr id="10" name="Title 1">
            <a:extLst>
              <a:ext uri="{FF2B5EF4-FFF2-40B4-BE49-F238E27FC236}">
                <a16:creationId xmlns="" xmlns:a16="http://schemas.microsoft.com/office/drawing/2014/main" id="{5627B0E3-A55A-4E9F-8FDF-D6F1434C631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
        <p:nvSpPr>
          <p:cNvPr id="11" name="TextBox 10"/>
          <p:cNvSpPr txBox="1"/>
          <p:nvPr/>
        </p:nvSpPr>
        <p:spPr>
          <a:xfrm>
            <a:off x="6591308" y="6066958"/>
            <a:ext cx="3282886" cy="646331"/>
          </a:xfrm>
          <a:prstGeom prst="rect">
            <a:avLst/>
          </a:prstGeom>
          <a:noFill/>
        </p:spPr>
        <p:txBody>
          <a:bodyPr wrap="none" rtlCol="0">
            <a:spAutoFit/>
          </a:bodyPr>
          <a:lstStyle/>
          <a:p>
            <a:r>
              <a:rPr lang="en-IN" dirty="0" smtClean="0"/>
              <a:t>After seen min distance in matrix</a:t>
            </a:r>
          </a:p>
          <a:p>
            <a:r>
              <a:rPr lang="en-IN" dirty="0" smtClean="0"/>
              <a:t>Clusters are</a:t>
            </a:r>
            <a:endParaRPr lang="en-IN" dirty="0"/>
          </a:p>
        </p:txBody>
      </p:sp>
      <p:sp>
        <p:nvSpPr>
          <p:cNvPr id="12" name="TextBox 11"/>
          <p:cNvSpPr txBox="1"/>
          <p:nvPr/>
        </p:nvSpPr>
        <p:spPr>
          <a:xfrm>
            <a:off x="10378189" y="6066958"/>
            <a:ext cx="857992" cy="646331"/>
          </a:xfrm>
          <a:prstGeom prst="rect">
            <a:avLst/>
          </a:prstGeom>
          <a:noFill/>
        </p:spPr>
        <p:txBody>
          <a:bodyPr wrap="none" rtlCol="0">
            <a:spAutoFit/>
          </a:bodyPr>
          <a:lstStyle/>
          <a:p>
            <a:r>
              <a:rPr lang="en-IN" dirty="0" smtClean="0"/>
              <a:t>C1=A,B</a:t>
            </a:r>
          </a:p>
          <a:p>
            <a:r>
              <a:rPr lang="en-IN" dirty="0" smtClean="0"/>
              <a:t>C2=B,C</a:t>
            </a:r>
            <a:endParaRPr lang="en-IN" dirty="0"/>
          </a:p>
        </p:txBody>
      </p:sp>
      <p:sp>
        <p:nvSpPr>
          <p:cNvPr id="4" name="TextBox 3"/>
          <p:cNvSpPr txBox="1"/>
          <p:nvPr/>
        </p:nvSpPr>
        <p:spPr>
          <a:xfrm>
            <a:off x="510669" y="5985779"/>
            <a:ext cx="6164508" cy="923330"/>
          </a:xfrm>
          <a:prstGeom prst="rect">
            <a:avLst/>
          </a:prstGeom>
          <a:noFill/>
        </p:spPr>
        <p:txBody>
          <a:bodyPr wrap="none" rtlCol="0">
            <a:spAutoFit/>
          </a:bodyPr>
          <a:lstStyle/>
          <a:p>
            <a:r>
              <a:rPr lang="en-IN" b="1" dirty="0" err="1" smtClean="0"/>
              <a:t>So,here</a:t>
            </a:r>
            <a:r>
              <a:rPr lang="en-IN" b="1" dirty="0" smtClean="0"/>
              <a:t> we see clusters not change in this step so we stop here</a:t>
            </a:r>
          </a:p>
          <a:p>
            <a:r>
              <a:rPr lang="en-IN" b="1" dirty="0" smtClean="0"/>
              <a:t>So,C1=(3/2,1)</a:t>
            </a:r>
          </a:p>
          <a:p>
            <a:r>
              <a:rPr lang="en-IN" b="1" dirty="0"/>
              <a:t> </a:t>
            </a:r>
            <a:r>
              <a:rPr lang="en-IN" b="1" dirty="0" smtClean="0"/>
              <a:t>    C2=(9/2,7/2)</a:t>
            </a:r>
            <a:endParaRPr lang="en-IN" b="1" dirty="0"/>
          </a:p>
        </p:txBody>
      </p:sp>
    </p:spTree>
    <p:extLst>
      <p:ext uri="{BB962C8B-B14F-4D97-AF65-F5344CB8AC3E}">
        <p14:creationId xmlns:p14="http://schemas.microsoft.com/office/powerpoint/2010/main" val="1868849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02A82C-5F99-4C86-908A-47B8087F6DDF}"/>
              </a:ext>
            </a:extLst>
          </p:cNvPr>
          <p:cNvSpPr>
            <a:spLocks noGrp="1"/>
          </p:cNvSpPr>
          <p:nvPr>
            <p:ph type="title"/>
          </p:nvPr>
        </p:nvSpPr>
        <p:spPr/>
        <p:txBody>
          <a:bodyPr>
            <a:normAutofit/>
          </a:bodyPr>
          <a:lstStyle/>
          <a:p>
            <a:r>
              <a:rPr lang="en-US" altLang="ja-JP" sz="3600" dirty="0"/>
              <a:t>Strengths of k-means </a:t>
            </a:r>
            <a:endParaRPr lang="en-IN" sz="3600" dirty="0"/>
          </a:p>
        </p:txBody>
      </p:sp>
      <p:sp>
        <p:nvSpPr>
          <p:cNvPr id="3" name="Content Placeholder 2">
            <a:extLst>
              <a:ext uri="{FF2B5EF4-FFF2-40B4-BE49-F238E27FC236}">
                <a16:creationId xmlns="" xmlns:a16="http://schemas.microsoft.com/office/drawing/2014/main" id="{FBB08638-8DCE-4EBC-9FCF-B34B8908B73F}"/>
              </a:ext>
            </a:extLst>
          </p:cNvPr>
          <p:cNvSpPr>
            <a:spLocks noGrp="1"/>
          </p:cNvSpPr>
          <p:nvPr>
            <p:ph idx="1"/>
          </p:nvPr>
        </p:nvSpPr>
        <p:spPr>
          <a:xfrm>
            <a:off x="838200" y="1270000"/>
            <a:ext cx="10515600" cy="3657600"/>
          </a:xfrm>
        </p:spPr>
        <p:txBody>
          <a:bodyPr/>
          <a:lstStyle/>
          <a:p>
            <a:pPr algn="just"/>
            <a:r>
              <a:rPr lang="en-US" dirty="0"/>
              <a:t>Simple: easy to understand and to implement</a:t>
            </a:r>
          </a:p>
          <a:p>
            <a:pPr algn="just"/>
            <a:r>
              <a:rPr lang="en-US" dirty="0"/>
              <a:t>Efficient: Time complexity: O(</a:t>
            </a:r>
            <a:r>
              <a:rPr lang="en-US" dirty="0" err="1"/>
              <a:t>tkn</a:t>
            </a:r>
            <a:r>
              <a:rPr lang="en-US" dirty="0"/>
              <a:t>), where n is the number of data points, k is the number of clusters, and t is the number of  iterations.</a:t>
            </a:r>
          </a:p>
        </p:txBody>
      </p:sp>
      <p:sp>
        <p:nvSpPr>
          <p:cNvPr id="6" name="Title 1">
            <a:extLst>
              <a:ext uri="{FF2B5EF4-FFF2-40B4-BE49-F238E27FC236}">
                <a16:creationId xmlns="" xmlns:a16="http://schemas.microsoft.com/office/drawing/2014/main" id="{93457ACF-DF31-4158-BB8F-4182A61461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52709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EA6AAB-608C-46D6-893E-88CF63B4B2AE}"/>
              </a:ext>
            </a:extLst>
          </p:cNvPr>
          <p:cNvSpPr>
            <a:spLocks noGrp="1"/>
          </p:cNvSpPr>
          <p:nvPr>
            <p:ph type="title"/>
          </p:nvPr>
        </p:nvSpPr>
        <p:spPr/>
        <p:txBody>
          <a:bodyPr>
            <a:normAutofit/>
          </a:bodyPr>
          <a:lstStyle/>
          <a:p>
            <a:r>
              <a:rPr lang="en-US" sz="3600" dirty="0"/>
              <a:t>Weaknesses of k-means</a:t>
            </a:r>
            <a:endParaRPr lang="en-IN" sz="3600" dirty="0"/>
          </a:p>
        </p:txBody>
      </p:sp>
      <p:sp>
        <p:nvSpPr>
          <p:cNvPr id="3" name="Content Placeholder 2">
            <a:extLst>
              <a:ext uri="{FF2B5EF4-FFF2-40B4-BE49-F238E27FC236}">
                <a16:creationId xmlns="" xmlns:a16="http://schemas.microsoft.com/office/drawing/2014/main" id="{5F550CB1-FD40-4955-B714-9FB3B00F6BF2}"/>
              </a:ext>
            </a:extLst>
          </p:cNvPr>
          <p:cNvSpPr>
            <a:spLocks noGrp="1"/>
          </p:cNvSpPr>
          <p:nvPr>
            <p:ph idx="1"/>
          </p:nvPr>
        </p:nvSpPr>
        <p:spPr>
          <a:xfrm>
            <a:off x="838200" y="1270000"/>
            <a:ext cx="10358120" cy="49580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The algorithm is only applicable if the </a:t>
            </a:r>
            <a:r>
              <a:rPr lang="en-US" altLang="ja-JP" dirty="0">
                <a:solidFill>
                  <a:srgbClr val="FF0000"/>
                </a:solidFill>
                <a:latin typeface="Times New Roman" panose="02020603050405020304" pitchFamily="18" charset="0"/>
                <a:cs typeface="Times New Roman" panose="02020603050405020304" pitchFamily="18" charset="0"/>
              </a:rPr>
              <a:t>mean</a:t>
            </a:r>
            <a:r>
              <a:rPr lang="en-US" altLang="ja-JP" dirty="0">
                <a:latin typeface="Times New Roman" panose="02020603050405020304" pitchFamily="18" charset="0"/>
                <a:cs typeface="Times New Roman" panose="02020603050405020304" pitchFamily="18" charset="0"/>
              </a:rPr>
              <a:t> is defined. </a:t>
            </a:r>
          </a:p>
          <a:p>
            <a:pPr algn="just"/>
            <a:r>
              <a:rPr lang="en-US" dirty="0">
                <a:latin typeface="Times New Roman" panose="02020603050405020304" pitchFamily="18" charset="0"/>
                <a:cs typeface="Times New Roman" panose="02020603050405020304" pitchFamily="18" charset="0"/>
              </a:rPr>
              <a:t>The user needs to specify </a:t>
            </a:r>
            <a:r>
              <a:rPr lang="en-US" i="1" dirty="0">
                <a:solidFill>
                  <a:srgbClr val="FF0000"/>
                </a:solidFill>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p>
          <a:p>
            <a:pPr algn="just"/>
            <a:r>
              <a:rPr lang="en-US" altLang="ja-JP" dirty="0">
                <a:latin typeface="Times New Roman" panose="02020603050405020304" pitchFamily="18" charset="0"/>
                <a:cs typeface="Times New Roman" panose="02020603050405020304" pitchFamily="18" charset="0"/>
              </a:rPr>
              <a:t>The algorithm is sensitive to </a:t>
            </a:r>
            <a:r>
              <a:rPr lang="en-US" altLang="ja-JP" dirty="0">
                <a:solidFill>
                  <a:srgbClr val="FF0000"/>
                </a:solidFill>
                <a:latin typeface="Times New Roman" panose="02020603050405020304" pitchFamily="18" charset="0"/>
                <a:cs typeface="Times New Roman" panose="02020603050405020304" pitchFamily="18" charset="0"/>
              </a:rPr>
              <a:t>outliers</a:t>
            </a:r>
          </a:p>
          <a:p>
            <a:pPr lvl="1" algn="just"/>
            <a:r>
              <a:rPr lang="en-US" altLang="ja-JP" sz="2800" dirty="0">
                <a:latin typeface="Times New Roman" panose="02020603050405020304" pitchFamily="18" charset="0"/>
                <a:cs typeface="Times New Roman" panose="02020603050405020304" pitchFamily="18" charset="0"/>
              </a:rPr>
              <a:t>Outliers are data points that are very far away from other data points. </a:t>
            </a:r>
          </a:p>
          <a:p>
            <a:pPr lvl="1" algn="just"/>
            <a:r>
              <a:rPr lang="en-US" altLang="ja-JP" sz="2800" dirty="0">
                <a:latin typeface="Times New Roman" panose="02020603050405020304" pitchFamily="18" charset="0"/>
                <a:cs typeface="Times New Roman" panose="02020603050405020304" pitchFamily="18" charset="0"/>
              </a:rPr>
              <a:t>Outliers could be errors in the data recording or some special data points with very different values. </a:t>
            </a:r>
            <a:endParaRPr lang="en-US" sz="2800" dirty="0">
              <a:latin typeface="Times New Roman" panose="02020603050405020304" pitchFamily="18" charset="0"/>
              <a:cs typeface="Times New Roman" panose="02020603050405020304" pitchFamily="18" charset="0"/>
            </a:endParaRPr>
          </a:p>
          <a:p>
            <a:endParaRPr lang="en-IN" sz="3200" dirty="0"/>
          </a:p>
        </p:txBody>
      </p:sp>
      <p:sp>
        <p:nvSpPr>
          <p:cNvPr id="6" name="Title 1">
            <a:extLst>
              <a:ext uri="{FF2B5EF4-FFF2-40B4-BE49-F238E27FC236}">
                <a16:creationId xmlns="" xmlns:a16="http://schemas.microsoft.com/office/drawing/2014/main" id="{CF710756-466B-4526-BB36-36CF4F712EC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2044286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243882-0C96-4A7A-B7B6-C5C77CF7FAEE}"/>
              </a:ext>
            </a:extLst>
          </p:cNvPr>
          <p:cNvSpPr>
            <a:spLocks noGrp="1"/>
          </p:cNvSpPr>
          <p:nvPr>
            <p:ph type="title"/>
          </p:nvPr>
        </p:nvSpPr>
        <p:spPr/>
        <p:txBody>
          <a:bodyPr>
            <a:normAutofit/>
          </a:bodyPr>
          <a:lstStyle/>
          <a:p>
            <a:r>
              <a:rPr lang="en-US" sz="3600" dirty="0"/>
              <a:t>Weaknesses of k-means: Problems with outliers</a:t>
            </a:r>
            <a:endParaRPr lang="en-IN" sz="3600" dirty="0"/>
          </a:p>
        </p:txBody>
      </p:sp>
      <p:pic>
        <p:nvPicPr>
          <p:cNvPr id="7" name="Picture 3">
            <a:extLst>
              <a:ext uri="{FF2B5EF4-FFF2-40B4-BE49-F238E27FC236}">
                <a16:creationId xmlns="" xmlns:a16="http://schemas.microsoft.com/office/drawing/2014/main" id="{BA71CC22-1436-43E6-A085-B33DF9CB1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81200" y="1482726"/>
            <a:ext cx="8229600" cy="4970463"/>
          </a:xfrm>
          <a:prstGeom prst="rect">
            <a:avLst/>
          </a:prstGeom>
        </p:spPr>
      </p:pic>
      <p:sp>
        <p:nvSpPr>
          <p:cNvPr id="4" name="Title 1">
            <a:extLst>
              <a:ext uri="{FF2B5EF4-FFF2-40B4-BE49-F238E27FC236}">
                <a16:creationId xmlns="" xmlns:a16="http://schemas.microsoft.com/office/drawing/2014/main" id="{80A3041F-6512-456B-8B63-E236368874B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748782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CB66FF-2040-48DC-BAD4-79D1FEF27FDE}"/>
              </a:ext>
            </a:extLst>
          </p:cNvPr>
          <p:cNvSpPr>
            <a:spLocks noGrp="1"/>
          </p:cNvSpPr>
          <p:nvPr>
            <p:ph type="title"/>
          </p:nvPr>
        </p:nvSpPr>
        <p:spPr/>
        <p:txBody>
          <a:bodyPr>
            <a:normAutofit/>
          </a:bodyPr>
          <a:lstStyle/>
          <a:p>
            <a:r>
              <a:rPr lang="en-US" sz="3600" dirty="0"/>
              <a:t>Weaknesses of k-means: To deal with outliers</a:t>
            </a:r>
            <a:endParaRPr lang="en-IN" sz="3600" dirty="0"/>
          </a:p>
        </p:txBody>
      </p:sp>
      <p:sp>
        <p:nvSpPr>
          <p:cNvPr id="3" name="Content Placeholder 2">
            <a:extLst>
              <a:ext uri="{FF2B5EF4-FFF2-40B4-BE49-F238E27FC236}">
                <a16:creationId xmlns="" xmlns:a16="http://schemas.microsoft.com/office/drawing/2014/main" id="{674B7F9C-5A5F-43C0-A43F-CAF6DD56471E}"/>
              </a:ext>
            </a:extLst>
          </p:cNvPr>
          <p:cNvSpPr>
            <a:spLocks noGrp="1"/>
          </p:cNvSpPr>
          <p:nvPr>
            <p:ph idx="1"/>
          </p:nvPr>
        </p:nvSpPr>
        <p:spPr>
          <a:xfrm>
            <a:off x="838200" y="1270000"/>
            <a:ext cx="10429240" cy="51104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One method is to remove some data points in the clustering process that are much further away from the centroids than other data points. </a:t>
            </a:r>
          </a:p>
          <a:p>
            <a:pPr lvl="1" algn="just"/>
            <a:r>
              <a:rPr lang="en-US" altLang="ja-JP" sz="2800" dirty="0">
                <a:latin typeface="Times New Roman" panose="02020603050405020304" pitchFamily="18" charset="0"/>
                <a:cs typeface="Times New Roman" panose="02020603050405020304" pitchFamily="18" charset="0"/>
              </a:rPr>
              <a:t>To be safe, we may want to monitor these possible outliers over a few iterations and then decide to remove them. </a:t>
            </a:r>
          </a:p>
          <a:p>
            <a:pPr algn="just"/>
            <a:r>
              <a:rPr lang="en-US" altLang="ja-JP" dirty="0">
                <a:latin typeface="Times New Roman" panose="02020603050405020304" pitchFamily="18" charset="0"/>
                <a:cs typeface="Times New Roman" panose="02020603050405020304" pitchFamily="18" charset="0"/>
              </a:rPr>
              <a:t>Another method is to perform random sampling. Since in sampling we only choose a small subset of the data points, the chance of selecting an outlier is very small. </a:t>
            </a:r>
          </a:p>
          <a:p>
            <a:pPr lvl="1" algn="just"/>
            <a:r>
              <a:rPr lang="en-US" sz="2800" dirty="0">
                <a:latin typeface="Times New Roman" panose="02020603050405020304" pitchFamily="18" charset="0"/>
                <a:cs typeface="Times New Roman" panose="02020603050405020304" pitchFamily="18" charset="0"/>
              </a:rPr>
              <a:t>Assign the rest of the data points to the clusters by distance or similarity comparison, or classification</a:t>
            </a:r>
          </a:p>
          <a:p>
            <a:endParaRPr lang="en-IN" dirty="0"/>
          </a:p>
        </p:txBody>
      </p:sp>
      <p:sp>
        <p:nvSpPr>
          <p:cNvPr id="4" name="Title 1">
            <a:extLst>
              <a:ext uri="{FF2B5EF4-FFF2-40B4-BE49-F238E27FC236}">
                <a16:creationId xmlns="" xmlns:a16="http://schemas.microsoft.com/office/drawing/2014/main" id="{97573EB2-7C85-41ED-995E-72C85A40E04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4249279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Clustering is the process of partitioning a set of data objects (or observations) into subsets. </a:t>
            </a:r>
          </a:p>
          <a:p>
            <a:pPr algn="just">
              <a:lnSpc>
                <a:spcPct val="100000"/>
              </a:lnSpc>
            </a:pPr>
            <a:r>
              <a:rPr lang="en-US" dirty="0"/>
              <a:t>Each subset is a cluster, such that objects in a cluster are </a:t>
            </a:r>
            <a:r>
              <a:rPr lang="en-US" b="1" dirty="0"/>
              <a:t>similar</a:t>
            </a:r>
            <a:r>
              <a:rPr lang="en-US" dirty="0"/>
              <a:t> to one another, yet </a:t>
            </a:r>
            <a:r>
              <a:rPr lang="en-US" b="1" dirty="0"/>
              <a:t>dissimilar</a:t>
            </a:r>
            <a:r>
              <a:rPr lang="en-US" dirty="0"/>
              <a:t> to objects in other clusters..</a:t>
            </a:r>
          </a:p>
          <a:p>
            <a:pPr algn="just">
              <a:lnSpc>
                <a:spcPct val="100000"/>
              </a:lnSpc>
            </a:pPr>
            <a:r>
              <a:rPr lang="en-US" dirty="0"/>
              <a:t>Clusters: objects within a cluster have </a:t>
            </a:r>
            <a:r>
              <a:rPr lang="en-US" b="1" dirty="0"/>
              <a:t>high similarity</a:t>
            </a:r>
            <a:r>
              <a:rPr lang="en-US" dirty="0"/>
              <a:t>, but are </a:t>
            </a:r>
            <a:r>
              <a:rPr lang="en-US" b="1" dirty="0"/>
              <a:t>very dissimilar</a:t>
            </a:r>
            <a:r>
              <a:rPr lang="en-US" dirty="0"/>
              <a:t> to objects in other clusters. </a:t>
            </a:r>
          </a:p>
          <a:p>
            <a:pPr algn="just">
              <a:lnSpc>
                <a:spcPct val="100000"/>
              </a:lnSpc>
            </a:pPr>
            <a:r>
              <a:rPr lang="en-US" dirty="0"/>
              <a:t>Dissimilarities and similarities are assessed based on the attribute values describing.</a:t>
            </a:r>
          </a:p>
          <a:p>
            <a:pPr algn="just">
              <a:lnSpc>
                <a:spcPct val="100000"/>
              </a:lnSpc>
            </a:pPr>
            <a:r>
              <a:rPr lang="en-US" dirty="0"/>
              <a:t>Clustering is known as </a:t>
            </a:r>
            <a:r>
              <a:rPr lang="en-US" b="1" dirty="0"/>
              <a:t>unsupervised learning </a:t>
            </a:r>
            <a:r>
              <a:rPr lang="en-US" dirty="0"/>
              <a:t>because the class label information is not present. For this reason, clustering is a form of learning by observation, rather than learning by examples. </a:t>
            </a:r>
            <a:endParaRPr lang="en-IN" sz="2800" dirty="0"/>
          </a:p>
        </p:txBody>
      </p:sp>
    </p:spTree>
    <p:extLst>
      <p:ext uri="{BB962C8B-B14F-4D97-AF65-F5344CB8AC3E}">
        <p14:creationId xmlns:p14="http://schemas.microsoft.com/office/powerpoint/2010/main" val="3844161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BA26FB-5A9E-4526-AD09-51DC90561D72}"/>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
        <p:nvSpPr>
          <p:cNvPr id="3" name="Content Placeholder 2">
            <a:extLst>
              <a:ext uri="{FF2B5EF4-FFF2-40B4-BE49-F238E27FC236}">
                <a16:creationId xmlns=""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altLang="ja-JP"/>
              <a:t>The algorithm is sensitive to </a:t>
            </a:r>
            <a:r>
              <a:rPr lang="en-US" altLang="ja-JP">
                <a:solidFill>
                  <a:srgbClr val="FF0000"/>
                </a:solidFill>
              </a:rPr>
              <a:t>initial seeds</a:t>
            </a:r>
            <a:r>
              <a:rPr lang="en-US" altLang="ja-JP"/>
              <a:t>.</a:t>
            </a:r>
            <a:endParaRPr lang="en-US"/>
          </a:p>
          <a:p>
            <a:endParaRPr lang="en-IN" dirty="0"/>
          </a:p>
        </p:txBody>
      </p:sp>
      <p:pic>
        <p:nvPicPr>
          <p:cNvPr id="6" name="Picture 4">
            <a:extLst>
              <a:ext uri="{FF2B5EF4-FFF2-40B4-BE49-F238E27FC236}">
                <a16:creationId xmlns="" xmlns:a16="http://schemas.microsoft.com/office/drawing/2014/main" id="{72E90103-3B39-4F1F-B6F2-7A0B590AA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57475" y="1875631"/>
            <a:ext cx="6877050" cy="4452938"/>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5" name="Title 1">
            <a:extLst>
              <a:ext uri="{FF2B5EF4-FFF2-40B4-BE49-F238E27FC236}">
                <a16:creationId xmlns="" xmlns:a16="http://schemas.microsoft.com/office/drawing/2014/main" id="{FDB5A3D1-6BD0-4428-99F7-AF4A5C19A5F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1167339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dirty="0"/>
              <a:t>If we use </a:t>
            </a:r>
            <a:r>
              <a:rPr lang="en-US" dirty="0">
                <a:solidFill>
                  <a:srgbClr val="FF0000"/>
                </a:solidFill>
              </a:rPr>
              <a:t>different seeds</a:t>
            </a:r>
            <a:r>
              <a:rPr lang="en-US" dirty="0"/>
              <a:t>: good results</a:t>
            </a:r>
          </a:p>
          <a:p>
            <a:endParaRPr lang="en-IN" dirty="0"/>
          </a:p>
        </p:txBody>
      </p:sp>
      <p:pic>
        <p:nvPicPr>
          <p:cNvPr id="7" name="Picture 4">
            <a:extLst>
              <a:ext uri="{FF2B5EF4-FFF2-40B4-BE49-F238E27FC236}">
                <a16:creationId xmlns="" xmlns:a16="http://schemas.microsoft.com/office/drawing/2014/main" id="{07CE109F-CF83-48E1-A5ED-3A524E157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3806" y="1797051"/>
            <a:ext cx="7164387" cy="4429125"/>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 name="Text Box 6">
            <a:extLst>
              <a:ext uri="{FF2B5EF4-FFF2-40B4-BE49-F238E27FC236}">
                <a16:creationId xmlns="" xmlns:a16="http://schemas.microsoft.com/office/drawing/2014/main" id="{E110CFD9-03F1-4904-9C86-256C0A80A105}"/>
              </a:ext>
            </a:extLst>
          </p:cNvPr>
          <p:cNvSpPr txBox="1">
            <a:spLocks noChangeArrowheads="1"/>
          </p:cNvSpPr>
          <p:nvPr/>
        </p:nvSpPr>
        <p:spPr bwMode="auto">
          <a:xfrm>
            <a:off x="7788275" y="1752281"/>
            <a:ext cx="2529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lvl="0" indent="0" algn="just">
              <a:spcBef>
                <a:spcPct val="50000"/>
              </a:spcBef>
            </a:pPr>
            <a:r>
              <a:rPr lang="en-US" sz="2400" dirty="0">
                <a:solidFill>
                  <a:prstClr val="black"/>
                </a:solidFill>
                <a:latin typeface="Times New Roman" panose="02020603050405020304" pitchFamily="18" charset="0"/>
                <a:cs typeface="Times New Roman" panose="02020603050405020304" pitchFamily="18" charset="0"/>
              </a:rPr>
              <a:t>There are some methods to help choose good seeds</a:t>
            </a:r>
          </a:p>
        </p:txBody>
      </p:sp>
      <p:sp>
        <p:nvSpPr>
          <p:cNvPr id="6" name="Title 1">
            <a:extLst>
              <a:ext uri="{FF2B5EF4-FFF2-40B4-BE49-F238E27FC236}">
                <a16:creationId xmlns="" xmlns:a16="http://schemas.microsoft.com/office/drawing/2014/main" id="{76AED362-3497-46E2-9C91-C438C472898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
        <p:nvSpPr>
          <p:cNvPr id="9" name="Title 1">
            <a:extLst>
              <a:ext uri="{FF2B5EF4-FFF2-40B4-BE49-F238E27FC236}">
                <a16:creationId xmlns="" xmlns:a16="http://schemas.microsoft.com/office/drawing/2014/main" id="{08074E73-45C3-42D0-8613-E1ECAEB02741}"/>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Tree>
    <p:extLst>
      <p:ext uri="{BB962C8B-B14F-4D97-AF65-F5344CB8AC3E}">
        <p14:creationId xmlns:p14="http://schemas.microsoft.com/office/powerpoint/2010/main" val="2017051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k-Medoids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marL="0" indent="0" algn="just">
              <a:lnSpc>
                <a:spcPct val="100000"/>
              </a:lnSpc>
              <a:buNone/>
            </a:pPr>
            <a:r>
              <a:rPr lang="en-US" dirty="0"/>
              <a:t>Partitioning Around Medoids (PAM) algorithm is a popular realization of k-medoids clustering. </a:t>
            </a:r>
          </a:p>
        </p:txBody>
      </p:sp>
      <p:pic>
        <p:nvPicPr>
          <p:cNvPr id="4" name="Picture 3">
            <a:extLst>
              <a:ext uri="{FF2B5EF4-FFF2-40B4-BE49-F238E27FC236}">
                <a16:creationId xmlns="" xmlns:a16="http://schemas.microsoft.com/office/drawing/2014/main" id="{0727DBA5-7730-4D53-9560-34BA12ADD6D7}"/>
              </a:ext>
            </a:extLst>
          </p:cNvPr>
          <p:cNvPicPr>
            <a:picLocks noChangeAspect="1"/>
          </p:cNvPicPr>
          <p:nvPr/>
        </p:nvPicPr>
        <p:blipFill>
          <a:blip r:embed="rId2"/>
          <a:stretch>
            <a:fillRect/>
          </a:stretch>
        </p:blipFill>
        <p:spPr>
          <a:xfrm>
            <a:off x="1381125" y="1747519"/>
            <a:ext cx="9429750" cy="5070481"/>
          </a:xfrm>
          <a:prstGeom prst="rect">
            <a:avLst/>
          </a:prstGeom>
        </p:spPr>
      </p:pic>
    </p:spTree>
    <p:extLst>
      <p:ext uri="{BB962C8B-B14F-4D97-AF65-F5344CB8AC3E}">
        <p14:creationId xmlns:p14="http://schemas.microsoft.com/office/powerpoint/2010/main" val="404067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E1CB63-BE6F-4377-9AAB-0E7EF62F4FB6}"/>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sp>
        <p:nvSpPr>
          <p:cNvPr id="7" name="Rectangle 6">
            <a:extLst>
              <a:ext uri="{FF2B5EF4-FFF2-40B4-BE49-F238E27FC236}">
                <a16:creationId xmlns="" xmlns:a16="http://schemas.microsoft.com/office/drawing/2014/main" id="{83FED50D-1893-45CB-BCA7-CCA5EF0CF446}"/>
              </a:ext>
            </a:extLst>
          </p:cNvPr>
          <p:cNvSpPr>
            <a:spLocks noChangeArrowheads="1"/>
          </p:cNvSpPr>
          <p:nvPr/>
        </p:nvSpPr>
        <p:spPr bwMode="auto">
          <a:xfrm>
            <a:off x="3004074" y="2639263"/>
            <a:ext cx="27733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Assume </a:t>
            </a:r>
            <a:r>
              <a:rPr lang="en-US" sz="1600" dirty="0"/>
              <a:t>k</a:t>
            </a:r>
            <a:r>
              <a:rPr lang="en-US" sz="1600" i="0" dirty="0"/>
              <a:t>=2</a:t>
            </a:r>
          </a:p>
          <a:p>
            <a:pPr eaLnBrk="1" hangingPunct="1"/>
            <a:r>
              <a:rPr lang="en-US" sz="1600" i="0" dirty="0"/>
              <a:t>Select X5 and X9 as medoids</a:t>
            </a:r>
            <a:endParaRPr lang="en-US" sz="1800" dirty="0"/>
          </a:p>
        </p:txBody>
      </p:sp>
      <p:sp>
        <p:nvSpPr>
          <p:cNvPr id="9" name="Rectangle 9">
            <a:extLst>
              <a:ext uri="{FF2B5EF4-FFF2-40B4-BE49-F238E27FC236}">
                <a16:creationId xmlns="" xmlns:a16="http://schemas.microsoft.com/office/drawing/2014/main" id="{9333E733-824B-4E41-9CC9-1A90E2C4BC70}"/>
              </a:ext>
            </a:extLst>
          </p:cNvPr>
          <p:cNvSpPr>
            <a:spLocks noChangeArrowheads="1"/>
          </p:cNvSpPr>
          <p:nvPr/>
        </p:nvSpPr>
        <p:spPr bwMode="auto">
          <a:xfrm>
            <a:off x="3123408" y="5710005"/>
            <a:ext cx="8655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smtClean="0"/>
              <a:t>Those distances are smaller while measure with medoids that make cluster with that medoids</a:t>
            </a:r>
          </a:p>
          <a:p>
            <a:pPr eaLnBrk="1" hangingPunct="1"/>
            <a:r>
              <a:rPr lang="en-US" sz="1600" i="0" dirty="0" smtClean="0"/>
              <a:t>Current </a:t>
            </a:r>
            <a:r>
              <a:rPr lang="en-US" sz="1600" i="0" dirty="0"/>
              <a:t>clustering: {X2,X5,X6,X7},{X1,X3,X4,X8,X9,X10}</a:t>
            </a:r>
            <a:endParaRPr lang="en-US" sz="1800" dirty="0"/>
          </a:p>
        </p:txBody>
      </p:sp>
      <p:graphicFrame>
        <p:nvGraphicFramePr>
          <p:cNvPr id="3" name="Table 2"/>
          <p:cNvGraphicFramePr>
            <a:graphicFrameLocks noGrp="1"/>
          </p:cNvGraphicFramePr>
          <p:nvPr>
            <p:extLst/>
          </p:nvPr>
        </p:nvGraphicFramePr>
        <p:xfrm>
          <a:off x="838200" y="1476744"/>
          <a:ext cx="2006598" cy="3048000"/>
        </p:xfrm>
        <a:graphic>
          <a:graphicData uri="http://schemas.openxmlformats.org/drawingml/2006/table">
            <a:tbl>
              <a:tblPr firstRow="1" bandRow="1"/>
              <a:tblGrid>
                <a:gridCol w="668866">
                  <a:extLst>
                    <a:ext uri="{9D8B030D-6E8A-4147-A177-3AD203B41FA5}">
                      <a16:colId xmlns="" xmlns:a16="http://schemas.microsoft.com/office/drawing/2014/main" val="20000"/>
                    </a:ext>
                  </a:extLst>
                </a:gridCol>
                <a:gridCol w="668866">
                  <a:extLst>
                    <a:ext uri="{9D8B030D-6E8A-4147-A177-3AD203B41FA5}">
                      <a16:colId xmlns="" xmlns:a16="http://schemas.microsoft.com/office/drawing/2014/main" val="20001"/>
                    </a:ext>
                  </a:extLst>
                </a:gridCol>
                <a:gridCol w="668866">
                  <a:extLst>
                    <a:ext uri="{9D8B030D-6E8A-4147-A177-3AD203B41FA5}">
                      <a16:colId xmlns=""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 xmlns:a16="http://schemas.microsoft.com/office/drawing/2014/main" val="10009"/>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340027722"/>
              </p:ext>
            </p:extLst>
          </p:nvPr>
        </p:nvGraphicFramePr>
        <p:xfrm>
          <a:off x="6602330" y="919890"/>
          <a:ext cx="2335610" cy="4600795"/>
        </p:xfrm>
        <a:graphic>
          <a:graphicData uri="http://schemas.openxmlformats.org/drawingml/2006/table">
            <a:tbl>
              <a:tblPr firstRow="1" bandRow="1"/>
              <a:tblGrid>
                <a:gridCol w="1011910">
                  <a:extLst>
                    <a:ext uri="{9D8B030D-6E8A-4147-A177-3AD203B41FA5}">
                      <a16:colId xmlns="" xmlns:a16="http://schemas.microsoft.com/office/drawing/2014/main" val="20000"/>
                    </a:ext>
                  </a:extLst>
                </a:gridCol>
                <a:gridCol w="661850">
                  <a:extLst>
                    <a:ext uri="{9D8B030D-6E8A-4147-A177-3AD203B41FA5}">
                      <a16:colId xmlns="" xmlns:a16="http://schemas.microsoft.com/office/drawing/2014/main" val="20001"/>
                    </a:ext>
                  </a:extLst>
                </a:gridCol>
                <a:gridCol w="661850">
                  <a:extLst>
                    <a:ext uri="{9D8B030D-6E8A-4147-A177-3AD203B41FA5}">
                      <a16:colId xmlns="" xmlns:a16="http://schemas.microsoft.com/office/drawing/2014/main" val="20002"/>
                    </a:ext>
                  </a:extLst>
                </a:gridCol>
              </a:tblGrid>
              <a:tr h="320591">
                <a:tc>
                  <a:txBody>
                    <a:bodyPr/>
                    <a:lstStyle/>
                    <a:p>
                      <a:r>
                        <a:rPr lang="en-US" sz="1400" dirty="0"/>
                        <a:t>Distances</a:t>
                      </a:r>
                    </a:p>
                  </a:txBody>
                  <a:tcPr/>
                </a:tc>
                <a:tc>
                  <a:txBody>
                    <a:bodyPr/>
                    <a:lstStyle/>
                    <a:p>
                      <a:r>
                        <a:rPr lang="en-US" sz="1400" dirty="0"/>
                        <a:t>to</a:t>
                      </a:r>
                      <a:r>
                        <a:rPr lang="en-US" sz="1400" baseline="0" dirty="0"/>
                        <a:t> X5 </a:t>
                      </a:r>
                      <a:endParaRPr lang="en-US" sz="1400" dirty="0"/>
                    </a:p>
                  </a:txBody>
                  <a:tcPr/>
                </a:tc>
                <a:tc>
                  <a:txBody>
                    <a:bodyPr/>
                    <a:lstStyle/>
                    <a:p>
                      <a:r>
                        <a:rPr lang="en-US" sz="1400" dirty="0"/>
                        <a:t>to X9</a:t>
                      </a:r>
                    </a:p>
                  </a:txBody>
                  <a:tcPr/>
                </a:tc>
                <a:extLst>
                  <a:ext uri="{0D108BD9-81ED-4DB2-BD59-A6C34878D82A}">
                    <a16:rowId xmlns="" xmlns:a16="http://schemas.microsoft.com/office/drawing/2014/main" val="10000"/>
                  </a:ext>
                </a:extLst>
              </a:tr>
              <a:tr h="342004">
                <a:tc>
                  <a:txBody>
                    <a:bodyPr/>
                    <a:lstStyle/>
                    <a:p>
                      <a:r>
                        <a:rPr lang="en-US" sz="1400" dirty="0"/>
                        <a:t>X1</a:t>
                      </a:r>
                    </a:p>
                  </a:txBody>
                  <a:tcPr/>
                </a:tc>
                <a:tc>
                  <a:txBody>
                    <a:bodyPr/>
                    <a:lstStyle/>
                    <a:p>
                      <a:r>
                        <a:rPr lang="en-US" sz="1400" dirty="0"/>
                        <a:t>8</a:t>
                      </a:r>
                    </a:p>
                  </a:txBody>
                  <a:tcPr/>
                </a:tc>
                <a:tc>
                  <a:txBody>
                    <a:bodyPr/>
                    <a:lstStyle/>
                    <a:p>
                      <a:r>
                        <a:rPr lang="en-US" sz="1400" dirty="0">
                          <a:solidFill>
                            <a:srgbClr val="FF0000"/>
                          </a:solidFill>
                        </a:rPr>
                        <a:t>7</a:t>
                      </a:r>
                    </a:p>
                  </a:txBody>
                  <a:tcPr/>
                </a:tc>
                <a:extLst>
                  <a:ext uri="{0D108BD9-81ED-4DB2-BD59-A6C34878D82A}">
                    <a16:rowId xmlns="" xmlns:a16="http://schemas.microsoft.com/office/drawing/2014/main" val="10001"/>
                  </a:ext>
                </a:extLst>
              </a:tr>
              <a:tr h="342004">
                <a:tc>
                  <a:txBody>
                    <a:bodyPr/>
                    <a:lstStyle/>
                    <a:p>
                      <a:r>
                        <a:rPr lang="en-US" sz="1400" dirty="0"/>
                        <a:t>X2</a:t>
                      </a:r>
                    </a:p>
                  </a:txBody>
                  <a:tcPr/>
                </a:tc>
                <a:tc>
                  <a:txBody>
                    <a:bodyPr/>
                    <a:lstStyle/>
                    <a:p>
                      <a:r>
                        <a:rPr lang="en-US" sz="1400" dirty="0">
                          <a:solidFill>
                            <a:srgbClr val="FF0000"/>
                          </a:solidFill>
                        </a:rPr>
                        <a:t>5</a:t>
                      </a:r>
                    </a:p>
                  </a:txBody>
                  <a:tcPr/>
                </a:tc>
                <a:tc>
                  <a:txBody>
                    <a:bodyPr/>
                    <a:lstStyle/>
                    <a:p>
                      <a:r>
                        <a:rPr lang="en-US" sz="1400" dirty="0"/>
                        <a:t>6</a:t>
                      </a:r>
                    </a:p>
                  </a:txBody>
                  <a:tcPr/>
                </a:tc>
                <a:extLst>
                  <a:ext uri="{0D108BD9-81ED-4DB2-BD59-A6C34878D82A}">
                    <a16:rowId xmlns="" xmlns:a16="http://schemas.microsoft.com/office/drawing/2014/main" val="10002"/>
                  </a:ext>
                </a:extLst>
              </a:tr>
              <a:tr h="342004">
                <a:tc>
                  <a:txBody>
                    <a:bodyPr/>
                    <a:lstStyle/>
                    <a:p>
                      <a:r>
                        <a:rPr lang="en-US" sz="1400" dirty="0"/>
                        <a:t>X3</a:t>
                      </a:r>
                    </a:p>
                  </a:txBody>
                  <a:tcPr/>
                </a:tc>
                <a:tc>
                  <a:txBody>
                    <a:bodyPr/>
                    <a:lstStyle/>
                    <a:p>
                      <a:r>
                        <a:rPr lang="en-US" sz="1400" dirty="0"/>
                        <a:t>9</a:t>
                      </a:r>
                    </a:p>
                  </a:txBody>
                  <a:tcPr/>
                </a:tc>
                <a:tc>
                  <a:txBody>
                    <a:bodyPr/>
                    <a:lstStyle/>
                    <a:p>
                      <a:r>
                        <a:rPr lang="en-US" sz="1400" dirty="0">
                          <a:solidFill>
                            <a:srgbClr val="FF0000"/>
                          </a:solidFill>
                        </a:rPr>
                        <a:t>8</a:t>
                      </a:r>
                    </a:p>
                  </a:txBody>
                  <a:tcPr/>
                </a:tc>
                <a:extLst>
                  <a:ext uri="{0D108BD9-81ED-4DB2-BD59-A6C34878D82A}">
                    <a16:rowId xmlns="" xmlns:a16="http://schemas.microsoft.com/office/drawing/2014/main" val="10003"/>
                  </a:ext>
                </a:extLst>
              </a:tr>
              <a:tr h="342004">
                <a:tc>
                  <a:txBody>
                    <a:bodyPr/>
                    <a:lstStyle/>
                    <a:p>
                      <a:r>
                        <a:rPr lang="en-US" sz="1400" dirty="0"/>
                        <a:t>X4</a:t>
                      </a:r>
                    </a:p>
                  </a:txBody>
                  <a:tcPr/>
                </a:tc>
                <a:tc>
                  <a:txBody>
                    <a:bodyPr/>
                    <a:lstStyle/>
                    <a:p>
                      <a:r>
                        <a:rPr lang="en-US" sz="1400" dirty="0"/>
                        <a:t>7</a:t>
                      </a:r>
                    </a:p>
                  </a:txBody>
                  <a:tcPr/>
                </a:tc>
                <a:tc>
                  <a:txBody>
                    <a:bodyPr/>
                    <a:lstStyle/>
                    <a:p>
                      <a:r>
                        <a:rPr lang="en-US" sz="1400" dirty="0">
                          <a:solidFill>
                            <a:srgbClr val="FF0000"/>
                          </a:solidFill>
                        </a:rPr>
                        <a:t>6</a:t>
                      </a:r>
                    </a:p>
                  </a:txBody>
                  <a:tcPr/>
                </a:tc>
                <a:extLst>
                  <a:ext uri="{0D108BD9-81ED-4DB2-BD59-A6C34878D82A}">
                    <a16:rowId xmlns="" xmlns:a16="http://schemas.microsoft.com/office/drawing/2014/main" val="10004"/>
                  </a:ext>
                </a:extLst>
              </a:tr>
              <a:tr h="342004">
                <a:tc>
                  <a:txBody>
                    <a:bodyPr/>
                    <a:lstStyle/>
                    <a:p>
                      <a:r>
                        <a:rPr lang="en-US" sz="1400" dirty="0" smtClean="0"/>
                        <a:t>X5</a:t>
                      </a:r>
                      <a:endParaRPr lang="en-US" sz="1400" dirty="0"/>
                    </a:p>
                  </a:txBody>
                  <a:tcPr/>
                </a:tc>
                <a:tc>
                  <a:txBody>
                    <a:bodyPr/>
                    <a:lstStyle/>
                    <a:p>
                      <a:r>
                        <a:rPr lang="en-US" sz="1400" dirty="0" smtClean="0">
                          <a:solidFill>
                            <a:srgbClr val="FF0000"/>
                          </a:solidFill>
                        </a:rPr>
                        <a:t>0</a:t>
                      </a:r>
                      <a:endParaRPr lang="en-US" sz="1400" dirty="0">
                        <a:solidFill>
                          <a:srgbClr val="FF0000"/>
                        </a:solidFill>
                      </a:endParaRPr>
                    </a:p>
                  </a:txBody>
                  <a:tcPr/>
                </a:tc>
                <a:tc>
                  <a:txBody>
                    <a:bodyPr/>
                    <a:lstStyle/>
                    <a:p>
                      <a:r>
                        <a:rPr lang="en-US" sz="1400" dirty="0" smtClean="0">
                          <a:solidFill>
                            <a:schemeClr val="tx1"/>
                          </a:solidFill>
                        </a:rPr>
                        <a:t>5</a:t>
                      </a:r>
                      <a:endParaRPr lang="en-US" sz="1400" dirty="0">
                        <a:solidFill>
                          <a:schemeClr val="tx1"/>
                        </a:solidFill>
                      </a:endParaRPr>
                    </a:p>
                  </a:txBody>
                  <a:tcPr/>
                </a:tc>
              </a:tr>
              <a:tr h="342004">
                <a:tc>
                  <a:txBody>
                    <a:bodyPr/>
                    <a:lstStyle/>
                    <a:p>
                      <a:r>
                        <a:rPr lang="en-US" sz="1400" dirty="0"/>
                        <a:t>X6</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 xmlns:a16="http://schemas.microsoft.com/office/drawing/2014/main" val="10005"/>
                  </a:ext>
                </a:extLst>
              </a:tr>
              <a:tr h="342004">
                <a:tc>
                  <a:txBody>
                    <a:bodyPr/>
                    <a:lstStyle/>
                    <a:p>
                      <a:r>
                        <a:rPr lang="en-US" sz="1400" dirty="0"/>
                        <a:t>X7</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 xmlns:a16="http://schemas.microsoft.com/office/drawing/2014/main" val="10006"/>
                  </a:ext>
                </a:extLst>
              </a:tr>
              <a:tr h="342004">
                <a:tc>
                  <a:txBody>
                    <a:bodyPr/>
                    <a:lstStyle/>
                    <a:p>
                      <a:r>
                        <a:rPr lang="en-US" sz="1400" dirty="0"/>
                        <a:t>X8</a:t>
                      </a:r>
                    </a:p>
                  </a:txBody>
                  <a:tcPr/>
                </a:tc>
                <a:tc>
                  <a:txBody>
                    <a:bodyPr/>
                    <a:lstStyle/>
                    <a:p>
                      <a:r>
                        <a:rPr lang="en-US" sz="1400" dirty="0"/>
                        <a:t>3</a:t>
                      </a:r>
                    </a:p>
                  </a:txBody>
                  <a:tcPr/>
                </a:tc>
                <a:tc>
                  <a:txBody>
                    <a:bodyPr/>
                    <a:lstStyle/>
                    <a:p>
                      <a:r>
                        <a:rPr lang="en-US" sz="1400" dirty="0">
                          <a:solidFill>
                            <a:srgbClr val="FF0000"/>
                          </a:solidFill>
                        </a:rPr>
                        <a:t>2</a:t>
                      </a:r>
                    </a:p>
                  </a:txBody>
                  <a:tcPr/>
                </a:tc>
                <a:extLst>
                  <a:ext uri="{0D108BD9-81ED-4DB2-BD59-A6C34878D82A}">
                    <a16:rowId xmlns="" xmlns:a16="http://schemas.microsoft.com/office/drawing/2014/main" val="10007"/>
                  </a:ext>
                </a:extLst>
              </a:tr>
              <a:tr h="342004">
                <a:tc>
                  <a:txBody>
                    <a:bodyPr/>
                    <a:lstStyle/>
                    <a:p>
                      <a:r>
                        <a:rPr lang="en-US" sz="1400" dirty="0" smtClean="0"/>
                        <a:t>X9</a:t>
                      </a:r>
                      <a:endParaRPr lang="en-US" sz="1400" dirty="0"/>
                    </a:p>
                  </a:txBody>
                  <a:tcPr/>
                </a:tc>
                <a:tc>
                  <a:txBody>
                    <a:bodyPr/>
                    <a:lstStyle/>
                    <a:p>
                      <a:r>
                        <a:rPr lang="en-US" sz="1400" dirty="0" smtClean="0"/>
                        <a:t>5</a:t>
                      </a:r>
                      <a:endParaRPr lang="en-US" sz="1400" dirty="0"/>
                    </a:p>
                  </a:txBody>
                  <a:tcPr/>
                </a:tc>
                <a:tc>
                  <a:txBody>
                    <a:bodyPr/>
                    <a:lstStyle/>
                    <a:p>
                      <a:r>
                        <a:rPr lang="en-US" sz="1400" dirty="0" smtClean="0">
                          <a:solidFill>
                            <a:srgbClr val="FF0000"/>
                          </a:solidFill>
                        </a:rPr>
                        <a:t>0</a:t>
                      </a:r>
                      <a:endParaRPr lang="en-US" sz="1400" dirty="0">
                        <a:solidFill>
                          <a:srgbClr val="FF0000"/>
                        </a:solidFill>
                      </a:endParaRPr>
                    </a:p>
                  </a:txBody>
                  <a:tcPr/>
                </a:tc>
              </a:tr>
              <a:tr h="342004">
                <a:tc>
                  <a:txBody>
                    <a:bodyPr/>
                    <a:lstStyle/>
                    <a:p>
                      <a:r>
                        <a:rPr lang="en-US" sz="1400" dirty="0"/>
                        <a:t>x10</a:t>
                      </a:r>
                    </a:p>
                  </a:txBody>
                  <a:tcPr/>
                </a:tc>
                <a:tc>
                  <a:txBody>
                    <a:bodyPr/>
                    <a:lstStyle/>
                    <a:p>
                      <a:r>
                        <a:rPr lang="en-US" sz="1400" dirty="0"/>
                        <a:t>5</a:t>
                      </a:r>
                    </a:p>
                  </a:txBody>
                  <a:tcPr/>
                </a:tc>
                <a:tc>
                  <a:txBody>
                    <a:bodyPr/>
                    <a:lstStyle/>
                    <a:p>
                      <a:r>
                        <a:rPr lang="en-US" sz="1400" dirty="0" smtClean="0">
                          <a:solidFill>
                            <a:srgbClr val="FF0000"/>
                          </a:solidFill>
                        </a:rPr>
                        <a:t>2</a:t>
                      </a:r>
                    </a:p>
                  </a:txBody>
                  <a:tcPr/>
                </a:tc>
                <a:extLst>
                  <a:ext uri="{0D108BD9-81ED-4DB2-BD59-A6C34878D82A}">
                    <a16:rowId xmlns="" xmlns:a16="http://schemas.microsoft.com/office/drawing/2014/main" val="10008"/>
                  </a:ext>
                </a:extLst>
              </a:tr>
              <a:tr h="342004">
                <a:tc>
                  <a:txBody>
                    <a:bodyPr/>
                    <a:lstStyle/>
                    <a:p>
                      <a:r>
                        <a:rPr lang="en-US" sz="1400" dirty="0" smtClean="0"/>
                        <a:t>Cost</a:t>
                      </a:r>
                      <a:r>
                        <a:rPr lang="en-US" sz="1400" baseline="0" dirty="0" smtClean="0"/>
                        <a:t> is</a:t>
                      </a:r>
                      <a:endParaRPr lang="en-US" sz="1400" dirty="0"/>
                    </a:p>
                  </a:txBody>
                  <a:tcPr/>
                </a:tc>
                <a:tc>
                  <a:txBody>
                    <a:bodyPr/>
                    <a:lstStyle/>
                    <a:p>
                      <a:r>
                        <a:rPr lang="en-US" sz="1400" b="1" dirty="0" smtClean="0"/>
                        <a:t>9</a:t>
                      </a:r>
                      <a:endParaRPr lang="en-US" sz="1400" b="1" dirty="0"/>
                    </a:p>
                  </a:txBody>
                  <a:tcPr/>
                </a:tc>
                <a:tc>
                  <a:txBody>
                    <a:bodyPr/>
                    <a:lstStyle/>
                    <a:p>
                      <a:r>
                        <a:rPr lang="en-US" sz="1400" b="1" dirty="0" smtClean="0">
                          <a:solidFill>
                            <a:schemeClr val="tx1"/>
                          </a:solidFill>
                        </a:rPr>
                        <a:t>25</a:t>
                      </a:r>
                    </a:p>
                  </a:txBody>
                  <a:tcPr/>
                </a:tc>
              </a:tr>
              <a:tr h="342004">
                <a:tc>
                  <a:txBody>
                    <a:bodyPr/>
                    <a:lstStyle/>
                    <a:p>
                      <a:r>
                        <a:rPr lang="en-US" sz="1400" dirty="0" smtClean="0"/>
                        <a:t>Total cost is 34</a:t>
                      </a:r>
                      <a:endParaRPr lang="en-US" sz="1400" dirty="0"/>
                    </a:p>
                  </a:txBody>
                  <a:tcPr/>
                </a:tc>
                <a:tc>
                  <a:txBody>
                    <a:bodyPr/>
                    <a:lstStyle/>
                    <a:p>
                      <a:endParaRPr lang="en-US" sz="1400" b="1" dirty="0"/>
                    </a:p>
                  </a:txBody>
                  <a:tcPr/>
                </a:tc>
                <a:tc>
                  <a:txBody>
                    <a:bodyPr/>
                    <a:lstStyle/>
                    <a:p>
                      <a:endParaRPr lang="en-US" sz="1400" b="1" dirty="0" smtClean="0">
                        <a:solidFill>
                          <a:schemeClr val="tx1"/>
                        </a:solidFill>
                      </a:endParaRPr>
                    </a:p>
                  </a:txBody>
                  <a:tcPr/>
                </a:tc>
              </a:tr>
            </a:tbl>
          </a:graphicData>
        </a:graphic>
      </p:graphicFrame>
      <p:sp>
        <p:nvSpPr>
          <p:cNvPr id="8" name="Title 1">
            <a:extLst>
              <a:ext uri="{FF2B5EF4-FFF2-40B4-BE49-F238E27FC236}">
                <a16:creationId xmlns="" xmlns:a16="http://schemas.microsoft.com/office/drawing/2014/main" id="{FC6B2C25-3EFB-4949-B355-623D3EFF141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
        <p:nvSpPr>
          <p:cNvPr id="4" name="TextBox 3"/>
          <p:cNvSpPr txBox="1"/>
          <p:nvPr/>
        </p:nvSpPr>
        <p:spPr>
          <a:xfrm>
            <a:off x="656823" y="4855335"/>
            <a:ext cx="5550794" cy="369332"/>
          </a:xfrm>
          <a:prstGeom prst="rect">
            <a:avLst/>
          </a:prstGeom>
          <a:noFill/>
        </p:spPr>
        <p:txBody>
          <a:bodyPr wrap="square" rtlCol="0">
            <a:spAutoFit/>
          </a:bodyPr>
          <a:lstStyle/>
          <a:p>
            <a:r>
              <a:rPr lang="en-US" i="1" dirty="0" smtClean="0"/>
              <a:t>Here we use </a:t>
            </a:r>
            <a:r>
              <a:rPr lang="en-IN" dirty="0"/>
              <a:t>Manhattan</a:t>
            </a:r>
            <a:r>
              <a:rPr lang="en-US" i="1" dirty="0" smtClean="0"/>
              <a:t> distance:-|x</a:t>
            </a:r>
            <a:r>
              <a:rPr lang="en-US" i="1" baseline="-25000" dirty="0" smtClean="0"/>
              <a:t>2</a:t>
            </a:r>
            <a:r>
              <a:rPr lang="en-US" i="1" dirty="0" smtClean="0"/>
              <a:t>-x</a:t>
            </a:r>
            <a:r>
              <a:rPr lang="en-US" i="1" baseline="-25000" dirty="0" smtClean="0"/>
              <a:t>1</a:t>
            </a:r>
            <a:r>
              <a:rPr lang="en-US" i="1" dirty="0" smtClean="0"/>
              <a:t>|+|y</a:t>
            </a:r>
            <a:r>
              <a:rPr lang="en-US" i="1" baseline="-25000" dirty="0" smtClean="0"/>
              <a:t>2</a:t>
            </a:r>
            <a:r>
              <a:rPr lang="en-US" i="1" dirty="0" smtClean="0"/>
              <a:t>-y</a:t>
            </a:r>
            <a:r>
              <a:rPr lang="en-US" i="1" baseline="-25000" dirty="0" smtClean="0"/>
              <a:t>1</a:t>
            </a:r>
            <a:r>
              <a:rPr lang="en-US" i="1" dirty="0" smtClean="0"/>
              <a:t>|</a:t>
            </a:r>
            <a:endParaRPr lang="en-IN" i="1" baseline="-25000" dirty="0"/>
          </a:p>
        </p:txBody>
      </p:sp>
    </p:spTree>
    <p:extLst>
      <p:ext uri="{BB962C8B-B14F-4D97-AF65-F5344CB8AC3E}">
        <p14:creationId xmlns:p14="http://schemas.microsoft.com/office/powerpoint/2010/main" val="740166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Find </a:t>
            </a:r>
            <a:r>
              <a:rPr lang="en-IN" dirty="0" err="1" smtClean="0"/>
              <a:t>manhattan</a:t>
            </a:r>
            <a:r>
              <a:rPr lang="en-IN" dirty="0" smtClean="0"/>
              <a:t> distance of x5 with x2,x6,x7 and x9 with x1,x3,x4,x8,x10</a:t>
            </a:r>
          </a:p>
          <a:p>
            <a:r>
              <a:rPr lang="en-IN" dirty="0" smtClean="0"/>
              <a:t>Total cost=5+2+2+7+8+5+2+2=33</a:t>
            </a:r>
          </a:p>
          <a:p>
            <a:endParaRPr lang="en-IN" dirty="0"/>
          </a:p>
        </p:txBody>
      </p:sp>
    </p:spTree>
    <p:extLst>
      <p:ext uri="{BB962C8B-B14F-4D97-AF65-F5344CB8AC3E}">
        <p14:creationId xmlns:p14="http://schemas.microsoft.com/office/powerpoint/2010/main" val="292119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AA2333-4B91-4281-9347-ACC83C416E07}"/>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graphicFrame>
        <p:nvGraphicFramePr>
          <p:cNvPr id="16" name="Table 15"/>
          <p:cNvGraphicFramePr>
            <a:graphicFrameLocks noGrp="1"/>
          </p:cNvGraphicFramePr>
          <p:nvPr>
            <p:extLst>
              <p:ext uri="{D42A27DB-BD31-4B8C-83A1-F6EECF244321}">
                <p14:modId xmlns:p14="http://schemas.microsoft.com/office/powerpoint/2010/main" val="3910354424"/>
              </p:ext>
            </p:extLst>
          </p:nvPr>
        </p:nvGraphicFramePr>
        <p:xfrm>
          <a:off x="838199" y="2664221"/>
          <a:ext cx="3257283" cy="4084320"/>
        </p:xfrm>
        <a:graphic>
          <a:graphicData uri="http://schemas.openxmlformats.org/drawingml/2006/table">
            <a:tbl>
              <a:tblPr firstRow="1" bandRow="1"/>
              <a:tblGrid>
                <a:gridCol w="770410">
                  <a:extLst>
                    <a:ext uri="{9D8B030D-6E8A-4147-A177-3AD203B41FA5}">
                      <a16:colId xmlns="" xmlns:a16="http://schemas.microsoft.com/office/drawing/2014/main" val="20000"/>
                    </a:ext>
                  </a:extLst>
                </a:gridCol>
                <a:gridCol w="812619">
                  <a:extLst>
                    <a:ext uri="{9D8B030D-6E8A-4147-A177-3AD203B41FA5}">
                      <a16:colId xmlns="" xmlns:a16="http://schemas.microsoft.com/office/drawing/2014/main" val="20001"/>
                    </a:ext>
                  </a:extLst>
                </a:gridCol>
                <a:gridCol w="425003">
                  <a:extLst>
                    <a:ext uri="{9D8B030D-6E8A-4147-A177-3AD203B41FA5}">
                      <a16:colId xmlns="" xmlns:a16="http://schemas.microsoft.com/office/drawing/2014/main" val="20002"/>
                    </a:ext>
                  </a:extLst>
                </a:gridCol>
                <a:gridCol w="425003">
                  <a:extLst>
                    <a:ext uri="{9D8B030D-6E8A-4147-A177-3AD203B41FA5}">
                      <a16:colId xmlns="" xmlns:a16="http://schemas.microsoft.com/office/drawing/2014/main" val="818150381"/>
                    </a:ext>
                  </a:extLst>
                </a:gridCol>
                <a:gridCol w="824248"/>
              </a:tblGrid>
              <a:tr h="506054">
                <a:tc>
                  <a:txBody>
                    <a:bodyPr/>
                    <a:lstStyle/>
                    <a:p>
                      <a:r>
                        <a:rPr lang="en-US" sz="1400" dirty="0"/>
                        <a:t>Replace X5 by X1</a:t>
                      </a:r>
                    </a:p>
                  </a:txBody>
                  <a:tcPr/>
                </a:tc>
                <a:tc>
                  <a:txBody>
                    <a:bodyPr/>
                    <a:lstStyle/>
                    <a:p>
                      <a:r>
                        <a:rPr lang="en-US" sz="1400" dirty="0" smtClean="0"/>
                        <a:t>Before( Smallest points)</a:t>
                      </a:r>
                      <a:endParaRPr lang="en-US" sz="1400" dirty="0"/>
                    </a:p>
                  </a:txBody>
                  <a:tcPr/>
                </a:tc>
                <a:tc>
                  <a:txBody>
                    <a:bodyPr/>
                    <a:lstStyle/>
                    <a:p>
                      <a:r>
                        <a:rPr lang="en-US" sz="1400" dirty="0"/>
                        <a:t>to</a:t>
                      </a:r>
                      <a:r>
                        <a:rPr lang="en-US" sz="1400" baseline="0" dirty="0"/>
                        <a:t> X1 </a:t>
                      </a:r>
                      <a:endParaRPr lang="en-US" sz="1400" dirty="0"/>
                    </a:p>
                  </a:txBody>
                  <a:tcPr/>
                </a:tc>
                <a:tc>
                  <a:txBody>
                    <a:bodyPr/>
                    <a:lstStyle/>
                    <a:p>
                      <a:r>
                        <a:rPr lang="en-US" sz="1400" dirty="0"/>
                        <a:t>To X9</a:t>
                      </a:r>
                    </a:p>
                  </a:txBody>
                  <a:tcPr/>
                </a:tc>
                <a:tc>
                  <a:txBody>
                    <a:bodyPr/>
                    <a:lstStyle/>
                    <a:p>
                      <a:r>
                        <a:rPr lang="en-US" sz="1400" dirty="0" smtClean="0"/>
                        <a:t>Change</a:t>
                      </a:r>
                      <a:endParaRPr lang="en-US" sz="1400" dirty="0"/>
                    </a:p>
                  </a:txBody>
                  <a:tcPr/>
                </a:tc>
                <a:extLst>
                  <a:ext uri="{0D108BD9-81ED-4DB2-BD59-A6C34878D82A}">
                    <a16:rowId xmlns="" xmlns:a16="http://schemas.microsoft.com/office/drawing/2014/main" val="10000"/>
                  </a:ext>
                </a:extLst>
              </a:tr>
              <a:tr h="297679">
                <a:tc>
                  <a:txBody>
                    <a:bodyPr/>
                    <a:lstStyle/>
                    <a:p>
                      <a:r>
                        <a:rPr lang="en-US" sz="1400" dirty="0"/>
                        <a:t>X1</a:t>
                      </a:r>
                    </a:p>
                  </a:txBody>
                  <a:tcPr/>
                </a:tc>
                <a:tc>
                  <a:txBody>
                    <a:bodyPr/>
                    <a:lstStyle/>
                    <a:p>
                      <a:r>
                        <a:rPr lang="en-US" sz="1400" b="0" dirty="0">
                          <a:solidFill>
                            <a:schemeClr val="tx1"/>
                          </a:solidFill>
                        </a:rPr>
                        <a:t>7</a:t>
                      </a:r>
                    </a:p>
                  </a:txBody>
                  <a:tcPr/>
                </a:tc>
                <a:tc>
                  <a:txBody>
                    <a:bodyPr/>
                    <a:lstStyle/>
                    <a:p>
                      <a:r>
                        <a:rPr lang="en-US" sz="1400" dirty="0"/>
                        <a:t>0</a:t>
                      </a:r>
                    </a:p>
                  </a:txBody>
                  <a:tcPr/>
                </a:tc>
                <a:tc>
                  <a:txBody>
                    <a:bodyPr/>
                    <a:lstStyle/>
                    <a:p>
                      <a:r>
                        <a:rPr lang="en-US" sz="1400" b="0" dirty="0">
                          <a:solidFill>
                            <a:schemeClr val="tx1"/>
                          </a:solidFill>
                        </a:rPr>
                        <a:t>7</a:t>
                      </a:r>
                    </a:p>
                  </a:txBody>
                  <a:tcPr/>
                </a:tc>
                <a:tc>
                  <a:txBody>
                    <a:bodyPr/>
                    <a:lstStyle/>
                    <a:p>
                      <a:r>
                        <a:rPr lang="en-US" sz="1400" b="0" dirty="0" smtClean="0">
                          <a:solidFill>
                            <a:schemeClr val="tx1"/>
                          </a:solidFill>
                        </a:rPr>
                        <a:t>-7</a:t>
                      </a:r>
                      <a:endParaRPr lang="en-US" sz="1400" b="0" dirty="0">
                        <a:solidFill>
                          <a:schemeClr val="tx1"/>
                        </a:solidFill>
                      </a:endParaRPr>
                    </a:p>
                  </a:txBody>
                  <a:tcPr/>
                </a:tc>
                <a:extLst>
                  <a:ext uri="{0D108BD9-81ED-4DB2-BD59-A6C34878D82A}">
                    <a16:rowId xmlns="" xmlns:a16="http://schemas.microsoft.com/office/drawing/2014/main" val="10001"/>
                  </a:ext>
                </a:extLst>
              </a:tr>
              <a:tr h="297679">
                <a:tc>
                  <a:txBody>
                    <a:bodyPr/>
                    <a:lstStyle/>
                    <a:p>
                      <a:r>
                        <a:rPr lang="en-US" sz="1400" dirty="0"/>
                        <a:t>X2</a:t>
                      </a:r>
                    </a:p>
                  </a:txBody>
                  <a:tcPr/>
                </a:tc>
                <a:tc>
                  <a:txBody>
                    <a:bodyPr/>
                    <a:lstStyle/>
                    <a:p>
                      <a:r>
                        <a:rPr lang="en-US" sz="1400" b="0" dirty="0">
                          <a:solidFill>
                            <a:schemeClr val="tx1"/>
                          </a:solidFill>
                        </a:rPr>
                        <a:t>5</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6</a:t>
                      </a:r>
                    </a:p>
                  </a:txBody>
                  <a:tcPr/>
                </a:tc>
                <a:tc>
                  <a:txBody>
                    <a:bodyPr/>
                    <a:lstStyle/>
                    <a:p>
                      <a:r>
                        <a:rPr lang="en-US" sz="1400" b="0" dirty="0" smtClean="0">
                          <a:solidFill>
                            <a:schemeClr val="tx1"/>
                          </a:solidFill>
                        </a:rPr>
                        <a:t>-2</a:t>
                      </a:r>
                      <a:endParaRPr lang="en-US" sz="1400" b="0" dirty="0">
                        <a:solidFill>
                          <a:schemeClr val="tx1"/>
                        </a:solidFill>
                      </a:endParaRPr>
                    </a:p>
                  </a:txBody>
                  <a:tcPr/>
                </a:tc>
                <a:extLst>
                  <a:ext uri="{0D108BD9-81ED-4DB2-BD59-A6C34878D82A}">
                    <a16:rowId xmlns="" xmlns:a16="http://schemas.microsoft.com/office/drawing/2014/main" val="10002"/>
                  </a:ext>
                </a:extLst>
              </a:tr>
              <a:tr h="297679">
                <a:tc>
                  <a:txBody>
                    <a:bodyPr/>
                    <a:lstStyle/>
                    <a:p>
                      <a:r>
                        <a:rPr lang="en-US" sz="1400" dirty="0"/>
                        <a:t>X3</a:t>
                      </a:r>
                    </a:p>
                  </a:txBody>
                  <a:tcPr/>
                </a:tc>
                <a:tc>
                  <a:txBody>
                    <a:bodyPr/>
                    <a:lstStyle/>
                    <a:p>
                      <a:r>
                        <a:rPr lang="en-US" sz="1400" b="0" dirty="0">
                          <a:solidFill>
                            <a:schemeClr val="tx1"/>
                          </a:solidFill>
                        </a:rPr>
                        <a:t>8</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8</a:t>
                      </a:r>
                    </a:p>
                  </a:txBody>
                  <a:tcPr/>
                </a:tc>
                <a:tc>
                  <a:txBody>
                    <a:bodyPr/>
                    <a:lstStyle/>
                    <a:p>
                      <a:r>
                        <a:rPr lang="en-US" sz="1400" b="0" dirty="0" smtClean="0">
                          <a:solidFill>
                            <a:schemeClr val="tx1"/>
                          </a:solidFill>
                        </a:rPr>
                        <a:t>-5</a:t>
                      </a:r>
                      <a:endParaRPr lang="en-US" sz="1400" b="0" dirty="0">
                        <a:solidFill>
                          <a:schemeClr val="tx1"/>
                        </a:solidFill>
                      </a:endParaRPr>
                    </a:p>
                  </a:txBody>
                  <a:tcPr/>
                </a:tc>
                <a:extLst>
                  <a:ext uri="{0D108BD9-81ED-4DB2-BD59-A6C34878D82A}">
                    <a16:rowId xmlns="" xmlns:a16="http://schemas.microsoft.com/office/drawing/2014/main" val="10003"/>
                  </a:ext>
                </a:extLst>
              </a:tr>
              <a:tr h="297679">
                <a:tc>
                  <a:txBody>
                    <a:bodyPr/>
                    <a:lstStyle/>
                    <a:p>
                      <a:r>
                        <a:rPr lang="en-US" sz="1400" dirty="0"/>
                        <a:t>X4</a:t>
                      </a:r>
                    </a:p>
                  </a:txBody>
                  <a:tcPr/>
                </a:tc>
                <a:tc>
                  <a:txBody>
                    <a:bodyPr/>
                    <a:lstStyle/>
                    <a:p>
                      <a:r>
                        <a:rPr lang="en-US" sz="1400" b="0" dirty="0">
                          <a:solidFill>
                            <a:schemeClr val="tx1"/>
                          </a:solidFill>
                        </a:rPr>
                        <a:t>6</a:t>
                      </a:r>
                    </a:p>
                  </a:txBody>
                  <a:tcPr/>
                </a:tc>
                <a:tc>
                  <a:txBody>
                    <a:bodyPr/>
                    <a:lstStyle/>
                    <a:p>
                      <a:r>
                        <a:rPr lang="en-US" sz="1400" dirty="0">
                          <a:solidFill>
                            <a:srgbClr val="FF0000"/>
                          </a:solidFill>
                        </a:rPr>
                        <a:t>4</a:t>
                      </a:r>
                    </a:p>
                  </a:txBody>
                  <a:tcPr/>
                </a:tc>
                <a:tc>
                  <a:txBody>
                    <a:bodyPr/>
                    <a:lstStyle/>
                    <a:p>
                      <a:r>
                        <a:rPr lang="en-US" sz="1400" b="0" dirty="0">
                          <a:solidFill>
                            <a:schemeClr val="tx1"/>
                          </a:solidFill>
                        </a:rPr>
                        <a:t>6</a:t>
                      </a:r>
                    </a:p>
                  </a:txBody>
                  <a:tcPr/>
                </a:tc>
                <a:tc>
                  <a:txBody>
                    <a:bodyPr/>
                    <a:lstStyle/>
                    <a:p>
                      <a:r>
                        <a:rPr lang="en-US" sz="1400" b="0" dirty="0" smtClean="0">
                          <a:solidFill>
                            <a:schemeClr val="tx1"/>
                          </a:solidFill>
                        </a:rPr>
                        <a:t>-2</a:t>
                      </a:r>
                      <a:endParaRPr lang="en-US" sz="1400" b="0" dirty="0">
                        <a:solidFill>
                          <a:schemeClr val="tx1"/>
                        </a:solidFill>
                      </a:endParaRPr>
                    </a:p>
                  </a:txBody>
                  <a:tcPr/>
                </a:tc>
                <a:extLst>
                  <a:ext uri="{0D108BD9-81ED-4DB2-BD59-A6C34878D82A}">
                    <a16:rowId xmlns="" xmlns:a16="http://schemas.microsoft.com/office/drawing/2014/main" val="10004"/>
                  </a:ext>
                </a:extLst>
              </a:tr>
              <a:tr h="297679">
                <a:tc>
                  <a:txBody>
                    <a:bodyPr/>
                    <a:lstStyle/>
                    <a:p>
                      <a:r>
                        <a:rPr lang="en-US" sz="1400" dirty="0"/>
                        <a:t>X5</a:t>
                      </a:r>
                    </a:p>
                  </a:txBody>
                  <a:tcPr/>
                </a:tc>
                <a:tc>
                  <a:txBody>
                    <a:bodyPr/>
                    <a:lstStyle/>
                    <a:p>
                      <a:r>
                        <a:rPr lang="en-US" sz="1400" b="0" dirty="0">
                          <a:solidFill>
                            <a:schemeClr val="tx1"/>
                          </a:solidFill>
                        </a:rPr>
                        <a:t>0</a:t>
                      </a:r>
                    </a:p>
                  </a:txBody>
                  <a:tcPr/>
                </a:tc>
                <a:tc>
                  <a:txBody>
                    <a:bodyPr/>
                    <a:lstStyle/>
                    <a:p>
                      <a:r>
                        <a:rPr lang="en-US" sz="1400" dirty="0"/>
                        <a:t>8</a:t>
                      </a:r>
                    </a:p>
                  </a:txBody>
                  <a:tcPr/>
                </a:tc>
                <a:tc>
                  <a:txBody>
                    <a:bodyPr/>
                    <a:lstStyle/>
                    <a:p>
                      <a:r>
                        <a:rPr lang="en-US" sz="1400" b="0" dirty="0">
                          <a:solidFill>
                            <a:srgbClr val="FF0000"/>
                          </a:solidFill>
                        </a:rPr>
                        <a:t>5</a:t>
                      </a:r>
                    </a:p>
                  </a:txBody>
                  <a:tcPr/>
                </a:tc>
                <a:tc>
                  <a:txBody>
                    <a:bodyPr/>
                    <a:lstStyle/>
                    <a:p>
                      <a:r>
                        <a:rPr lang="en-US" sz="1400" b="0" dirty="0" smtClean="0">
                          <a:solidFill>
                            <a:schemeClr val="tx1"/>
                          </a:solidFill>
                        </a:rPr>
                        <a:t>5</a:t>
                      </a:r>
                      <a:endParaRPr lang="en-US" sz="1400" b="0" dirty="0">
                        <a:solidFill>
                          <a:schemeClr val="tx1"/>
                        </a:solidFill>
                      </a:endParaRPr>
                    </a:p>
                  </a:txBody>
                  <a:tcPr/>
                </a:tc>
                <a:extLst>
                  <a:ext uri="{0D108BD9-81ED-4DB2-BD59-A6C34878D82A}">
                    <a16:rowId xmlns="" xmlns:a16="http://schemas.microsoft.com/office/drawing/2014/main" val="10005"/>
                  </a:ext>
                </a:extLst>
              </a:tr>
              <a:tr h="297679">
                <a:tc>
                  <a:txBody>
                    <a:bodyPr/>
                    <a:lstStyle/>
                    <a:p>
                      <a:r>
                        <a:rPr lang="en-US" sz="1400" dirty="0"/>
                        <a:t>X6</a:t>
                      </a:r>
                    </a:p>
                  </a:txBody>
                  <a:tcPr/>
                </a:tc>
                <a:tc>
                  <a:txBody>
                    <a:bodyPr/>
                    <a:lstStyle/>
                    <a:p>
                      <a:r>
                        <a:rPr lang="en-US" sz="1400" b="0" dirty="0">
                          <a:solidFill>
                            <a:schemeClr val="tx1"/>
                          </a:solidFill>
                        </a:rPr>
                        <a:t>2</a:t>
                      </a:r>
                    </a:p>
                  </a:txBody>
                  <a:tcPr/>
                </a:tc>
                <a:tc>
                  <a:txBody>
                    <a:bodyPr/>
                    <a:lstStyle/>
                    <a:p>
                      <a:r>
                        <a:rPr lang="en-US" sz="1400" dirty="0"/>
                        <a:t>6</a:t>
                      </a:r>
                    </a:p>
                  </a:txBody>
                  <a:tcPr/>
                </a:tc>
                <a:tc>
                  <a:txBody>
                    <a:bodyPr/>
                    <a:lstStyle/>
                    <a:p>
                      <a:r>
                        <a:rPr lang="en-US" sz="1400" b="0" dirty="0">
                          <a:solidFill>
                            <a:srgbClr val="FF0000"/>
                          </a:solidFill>
                        </a:rPr>
                        <a:t>3</a:t>
                      </a:r>
                    </a:p>
                  </a:txBody>
                  <a:tcPr/>
                </a:tc>
                <a:tc>
                  <a:txBody>
                    <a:bodyPr/>
                    <a:lstStyle/>
                    <a:p>
                      <a:r>
                        <a:rPr lang="en-US" sz="1400" b="0" dirty="0" smtClean="0">
                          <a:solidFill>
                            <a:schemeClr val="tx1"/>
                          </a:solidFill>
                        </a:rPr>
                        <a:t>1</a:t>
                      </a:r>
                      <a:endParaRPr lang="en-US" sz="1400" b="0" dirty="0">
                        <a:solidFill>
                          <a:schemeClr val="tx1"/>
                        </a:solidFill>
                      </a:endParaRPr>
                    </a:p>
                  </a:txBody>
                  <a:tcPr/>
                </a:tc>
                <a:extLst>
                  <a:ext uri="{0D108BD9-81ED-4DB2-BD59-A6C34878D82A}">
                    <a16:rowId xmlns="" xmlns:a16="http://schemas.microsoft.com/office/drawing/2014/main" val="10006"/>
                  </a:ext>
                </a:extLst>
              </a:tr>
              <a:tr h="297679">
                <a:tc>
                  <a:txBody>
                    <a:bodyPr/>
                    <a:lstStyle/>
                    <a:p>
                      <a:r>
                        <a:rPr lang="en-US" sz="1400" dirty="0"/>
                        <a:t>X7</a:t>
                      </a:r>
                    </a:p>
                  </a:txBody>
                  <a:tcPr/>
                </a:tc>
                <a:tc>
                  <a:txBody>
                    <a:bodyPr/>
                    <a:lstStyle/>
                    <a:p>
                      <a:r>
                        <a:rPr lang="en-US" sz="1400" b="0" dirty="0">
                          <a:solidFill>
                            <a:schemeClr val="tx1"/>
                          </a:solidFill>
                        </a:rPr>
                        <a:t>2</a:t>
                      </a:r>
                    </a:p>
                  </a:txBody>
                  <a:tcPr/>
                </a:tc>
                <a:tc>
                  <a:txBody>
                    <a:bodyPr/>
                    <a:lstStyle/>
                    <a:p>
                      <a:r>
                        <a:rPr lang="en-US" sz="1400" dirty="0"/>
                        <a:t>8</a:t>
                      </a:r>
                    </a:p>
                  </a:txBody>
                  <a:tcPr/>
                </a:tc>
                <a:tc>
                  <a:txBody>
                    <a:bodyPr/>
                    <a:lstStyle/>
                    <a:p>
                      <a:r>
                        <a:rPr lang="en-US" sz="1400" b="0" dirty="0">
                          <a:solidFill>
                            <a:srgbClr val="FF0000"/>
                          </a:solidFill>
                        </a:rPr>
                        <a:t>3</a:t>
                      </a:r>
                    </a:p>
                  </a:txBody>
                  <a:tcPr/>
                </a:tc>
                <a:tc>
                  <a:txBody>
                    <a:bodyPr/>
                    <a:lstStyle/>
                    <a:p>
                      <a:r>
                        <a:rPr lang="en-US" sz="1400" b="0" dirty="0" smtClean="0">
                          <a:solidFill>
                            <a:schemeClr val="tx1"/>
                          </a:solidFill>
                        </a:rPr>
                        <a:t>1</a:t>
                      </a:r>
                      <a:endParaRPr lang="en-US" sz="1400" b="0" dirty="0">
                        <a:solidFill>
                          <a:schemeClr val="tx1"/>
                        </a:solidFill>
                      </a:endParaRPr>
                    </a:p>
                  </a:txBody>
                  <a:tcPr/>
                </a:tc>
                <a:extLst>
                  <a:ext uri="{0D108BD9-81ED-4DB2-BD59-A6C34878D82A}">
                    <a16:rowId xmlns="" xmlns:a16="http://schemas.microsoft.com/office/drawing/2014/main" val="10007"/>
                  </a:ext>
                </a:extLst>
              </a:tr>
              <a:tr h="297679">
                <a:tc>
                  <a:txBody>
                    <a:bodyPr/>
                    <a:lstStyle/>
                    <a:p>
                      <a:r>
                        <a:rPr lang="en-US" sz="1400" dirty="0"/>
                        <a:t>X8</a:t>
                      </a:r>
                    </a:p>
                  </a:txBody>
                  <a:tcPr/>
                </a:tc>
                <a:tc>
                  <a:txBody>
                    <a:bodyPr/>
                    <a:lstStyle/>
                    <a:p>
                      <a:r>
                        <a:rPr lang="en-US" sz="1400" b="0" dirty="0">
                          <a:solidFill>
                            <a:schemeClr val="tx1"/>
                          </a:solidFill>
                        </a:rPr>
                        <a:t>2</a:t>
                      </a:r>
                    </a:p>
                  </a:txBody>
                  <a:tcPr/>
                </a:tc>
                <a:tc>
                  <a:txBody>
                    <a:bodyPr/>
                    <a:lstStyle/>
                    <a:p>
                      <a:r>
                        <a:rPr lang="en-US" sz="1400" dirty="0"/>
                        <a:t>7</a:t>
                      </a:r>
                    </a:p>
                  </a:txBody>
                  <a:tcPr/>
                </a:tc>
                <a:tc>
                  <a:txBody>
                    <a:bodyPr/>
                    <a:lstStyle/>
                    <a:p>
                      <a:r>
                        <a:rPr lang="en-US" sz="1400" b="0" dirty="0">
                          <a:solidFill>
                            <a:srgbClr val="FF0000"/>
                          </a:solidFill>
                        </a:rPr>
                        <a:t>2</a:t>
                      </a:r>
                    </a:p>
                  </a:txBody>
                  <a:tcPr/>
                </a:tc>
                <a:tc>
                  <a:txBody>
                    <a:bodyPr/>
                    <a:lstStyle/>
                    <a:p>
                      <a:r>
                        <a:rPr lang="en-US" sz="1400" b="0" dirty="0" smtClean="0">
                          <a:solidFill>
                            <a:schemeClr val="tx1"/>
                          </a:solidFill>
                        </a:rPr>
                        <a:t>0</a:t>
                      </a:r>
                      <a:endParaRPr lang="en-US" sz="1400" b="0" dirty="0">
                        <a:solidFill>
                          <a:schemeClr val="tx1"/>
                        </a:solidFill>
                      </a:endParaRPr>
                    </a:p>
                  </a:txBody>
                  <a:tcPr/>
                </a:tc>
                <a:extLst>
                  <a:ext uri="{0D108BD9-81ED-4DB2-BD59-A6C34878D82A}">
                    <a16:rowId xmlns="" xmlns:a16="http://schemas.microsoft.com/office/drawing/2014/main" val="10008"/>
                  </a:ext>
                </a:extLst>
              </a:tr>
              <a:tr h="297679">
                <a:tc>
                  <a:txBody>
                    <a:bodyPr/>
                    <a:lstStyle/>
                    <a:p>
                      <a:r>
                        <a:rPr lang="en-US" sz="1400" dirty="0"/>
                        <a:t>X9</a:t>
                      </a:r>
                    </a:p>
                  </a:txBody>
                  <a:tcPr/>
                </a:tc>
                <a:tc>
                  <a:txBody>
                    <a:bodyPr/>
                    <a:lstStyle/>
                    <a:p>
                      <a:r>
                        <a:rPr lang="en-US" sz="1400" b="0" dirty="0">
                          <a:solidFill>
                            <a:schemeClr val="tx1"/>
                          </a:solidFill>
                        </a:rPr>
                        <a:t>0</a:t>
                      </a:r>
                    </a:p>
                  </a:txBody>
                  <a:tcPr/>
                </a:tc>
                <a:tc>
                  <a:txBody>
                    <a:bodyPr/>
                    <a:lstStyle/>
                    <a:p>
                      <a:r>
                        <a:rPr lang="en-US" sz="1400" dirty="0"/>
                        <a:t>7</a:t>
                      </a:r>
                    </a:p>
                  </a:txBody>
                  <a:tcPr/>
                </a:tc>
                <a:tc>
                  <a:txBody>
                    <a:bodyPr/>
                    <a:lstStyle/>
                    <a:p>
                      <a:r>
                        <a:rPr lang="en-US" sz="1400" b="0" dirty="0">
                          <a:solidFill>
                            <a:schemeClr val="tx1"/>
                          </a:solidFill>
                        </a:rPr>
                        <a:t>0</a:t>
                      </a:r>
                    </a:p>
                  </a:txBody>
                  <a:tcPr/>
                </a:tc>
                <a:tc>
                  <a:txBody>
                    <a:bodyPr/>
                    <a:lstStyle/>
                    <a:p>
                      <a:r>
                        <a:rPr lang="en-US" sz="1400" b="0" dirty="0" smtClean="0">
                          <a:solidFill>
                            <a:schemeClr val="tx1"/>
                          </a:solidFill>
                        </a:rPr>
                        <a:t>0</a:t>
                      </a:r>
                      <a:endParaRPr lang="en-US" sz="1400" b="0" dirty="0">
                        <a:solidFill>
                          <a:schemeClr val="tx1"/>
                        </a:solidFill>
                      </a:endParaRPr>
                    </a:p>
                  </a:txBody>
                  <a:tcPr/>
                </a:tc>
                <a:extLst>
                  <a:ext uri="{0D108BD9-81ED-4DB2-BD59-A6C34878D82A}">
                    <a16:rowId xmlns="" xmlns:a16="http://schemas.microsoft.com/office/drawing/2014/main" val="10009"/>
                  </a:ext>
                </a:extLst>
              </a:tr>
              <a:tr h="297679">
                <a:tc>
                  <a:txBody>
                    <a:bodyPr/>
                    <a:lstStyle/>
                    <a:p>
                      <a:r>
                        <a:rPr lang="en-US" sz="1400" dirty="0"/>
                        <a:t>x10</a:t>
                      </a:r>
                    </a:p>
                  </a:txBody>
                  <a:tcPr/>
                </a:tc>
                <a:tc>
                  <a:txBody>
                    <a:bodyPr/>
                    <a:lstStyle/>
                    <a:p>
                      <a:r>
                        <a:rPr lang="en-US" sz="1400" b="0" dirty="0">
                          <a:solidFill>
                            <a:schemeClr val="tx1"/>
                          </a:solidFill>
                        </a:rPr>
                        <a:t>2</a:t>
                      </a:r>
                    </a:p>
                  </a:txBody>
                  <a:tcPr/>
                </a:tc>
                <a:tc>
                  <a:txBody>
                    <a:bodyPr/>
                    <a:lstStyle/>
                    <a:p>
                      <a:r>
                        <a:rPr lang="en-US" sz="1400" dirty="0"/>
                        <a:t>5</a:t>
                      </a:r>
                    </a:p>
                  </a:txBody>
                  <a:tcPr/>
                </a:tc>
                <a:tc>
                  <a:txBody>
                    <a:bodyPr/>
                    <a:lstStyle/>
                    <a:p>
                      <a:r>
                        <a:rPr lang="en-US" sz="1400" b="0" dirty="0">
                          <a:solidFill>
                            <a:srgbClr val="FF0000"/>
                          </a:solidFill>
                        </a:rPr>
                        <a:t>2</a:t>
                      </a:r>
                    </a:p>
                  </a:txBody>
                  <a:tcPr/>
                </a:tc>
                <a:tc>
                  <a:txBody>
                    <a:bodyPr/>
                    <a:lstStyle/>
                    <a:p>
                      <a:r>
                        <a:rPr lang="en-US" sz="1400" b="0" dirty="0" smtClean="0">
                          <a:solidFill>
                            <a:schemeClr val="tx1"/>
                          </a:solidFill>
                        </a:rPr>
                        <a:t>0</a:t>
                      </a:r>
                      <a:endParaRPr lang="en-US" sz="1400" b="0" dirty="0">
                        <a:solidFill>
                          <a:schemeClr val="tx1"/>
                        </a:solidFill>
                      </a:endParaRPr>
                    </a:p>
                  </a:txBody>
                  <a:tcPr/>
                </a:tc>
                <a:extLst>
                  <a:ext uri="{0D108BD9-81ED-4DB2-BD59-A6C34878D82A}">
                    <a16:rowId xmlns="" xmlns:a16="http://schemas.microsoft.com/office/drawing/2014/main" val="10010"/>
                  </a:ext>
                </a:extLst>
              </a:tr>
              <a:tr h="297679">
                <a:tc>
                  <a:txBody>
                    <a:bodyPr/>
                    <a:lstStyle/>
                    <a:p>
                      <a:r>
                        <a:rPr lang="en-US" sz="1400" dirty="0" smtClean="0"/>
                        <a:t>cost</a:t>
                      </a:r>
                      <a:endParaRPr lang="en-US" sz="1400" dirty="0"/>
                    </a:p>
                  </a:txBody>
                  <a:tcPr/>
                </a:tc>
                <a:tc>
                  <a:txBody>
                    <a:bodyPr/>
                    <a:lstStyle/>
                    <a:p>
                      <a:endParaRPr lang="en-US" sz="1400" dirty="0">
                        <a:solidFill>
                          <a:schemeClr val="tx1"/>
                        </a:solidFill>
                      </a:endParaRPr>
                    </a:p>
                  </a:txBody>
                  <a:tcPr/>
                </a:tc>
                <a:tc>
                  <a:txBody>
                    <a:bodyPr/>
                    <a:lstStyle/>
                    <a:p>
                      <a:endParaRPr lang="en-US" sz="1400" dirty="0"/>
                    </a:p>
                  </a:txBody>
                  <a:tcPr/>
                </a:tc>
                <a:tc>
                  <a:txBody>
                    <a:bodyPr/>
                    <a:lstStyle/>
                    <a:p>
                      <a:endParaRPr lang="en-US" sz="1400" dirty="0"/>
                    </a:p>
                  </a:txBody>
                  <a:tcPr/>
                </a:tc>
                <a:tc>
                  <a:txBody>
                    <a:bodyPr/>
                    <a:lstStyle/>
                    <a:p>
                      <a:r>
                        <a:rPr lang="en-US" sz="1400" dirty="0" smtClean="0"/>
                        <a:t>-9</a:t>
                      </a:r>
                      <a:endParaRPr lang="en-US" sz="1400" dirty="0"/>
                    </a:p>
                  </a:txBody>
                  <a:tcPr/>
                </a:tc>
                <a:extLst>
                  <a:ext uri="{0D108BD9-81ED-4DB2-BD59-A6C34878D82A}">
                    <a16:rowId xmlns="" xmlns:a16="http://schemas.microsoft.com/office/drawing/2014/main" val="10011"/>
                  </a:ext>
                </a:extLst>
              </a:tr>
            </a:tbl>
          </a:graphicData>
        </a:graphic>
      </p:graphicFrame>
      <p:sp>
        <p:nvSpPr>
          <p:cNvPr id="3" name="Rectangle 2">
            <a:extLst>
              <a:ext uri="{FF2B5EF4-FFF2-40B4-BE49-F238E27FC236}">
                <a16:creationId xmlns="" xmlns:a16="http://schemas.microsoft.com/office/drawing/2014/main" id="{BD68F7A8-5C56-4E6E-9BF8-632826F8326A}"/>
              </a:ext>
            </a:extLst>
          </p:cNvPr>
          <p:cNvSpPr/>
          <p:nvPr/>
        </p:nvSpPr>
        <p:spPr>
          <a:xfrm>
            <a:off x="838199" y="1156116"/>
            <a:ext cx="11152032" cy="1508105"/>
          </a:xfrm>
          <a:prstGeom prst="rect">
            <a:avLst/>
          </a:prstGeom>
        </p:spPr>
        <p:txBody>
          <a:bodyPr wrap="square">
            <a:spAutoFit/>
          </a:bodyPr>
          <a:lstStyle/>
          <a:p>
            <a:pPr marL="285750" indent="-285750" algn="just">
              <a:buFont typeface="Arial" panose="020B0604020202020204" pitchFamily="34" charset="0"/>
              <a:buChar char="•"/>
            </a:pPr>
            <a:r>
              <a:rPr lang="en-US" sz="2300" dirty="0"/>
              <a:t>So, now let us choose some other point to be a </a:t>
            </a:r>
            <a:r>
              <a:rPr lang="en-US" sz="2300" dirty="0" smtClean="0"/>
              <a:t>medoids from the cluster any of the cluster lets choose cluster 1 instead </a:t>
            </a:r>
            <a:r>
              <a:rPr lang="en-US" sz="2300" dirty="0"/>
              <a:t>of X5 (6, 2). Let us randomly choose X1 (2, 6). </a:t>
            </a:r>
            <a:r>
              <a:rPr lang="en-US" sz="2300" dirty="0" smtClean="0"/>
              <a:t>At one time change only one medoids</a:t>
            </a:r>
            <a:endParaRPr lang="en-US" sz="2300" dirty="0"/>
          </a:p>
          <a:p>
            <a:pPr marL="285750" indent="-285750" algn="just">
              <a:buFont typeface="Arial" panose="020B0604020202020204" pitchFamily="34" charset="0"/>
              <a:buChar char="•"/>
            </a:pPr>
            <a:r>
              <a:rPr lang="en-US" sz="2300" dirty="0" smtClean="0"/>
              <a:t>Note </a:t>
            </a:r>
            <a:r>
              <a:rPr lang="en-US" sz="2300" dirty="0"/>
              <a:t>the new medoid set is: </a:t>
            </a:r>
            <a:r>
              <a:rPr lang="en-US" sz="2300" dirty="0" smtClean="0"/>
              <a:t>X1(2</a:t>
            </a:r>
            <a:r>
              <a:rPr lang="en-US" sz="2300" dirty="0"/>
              <a:t>, 6) and </a:t>
            </a:r>
            <a:r>
              <a:rPr lang="en-US" sz="2300" dirty="0" smtClean="0"/>
              <a:t>X9(8</a:t>
            </a:r>
            <a:r>
              <a:rPr lang="en-US" sz="2300" dirty="0"/>
              <a:t>, 5). Now repeating the same task as earlier: </a:t>
            </a:r>
            <a:endParaRPr lang="en-IN" sz="2300" dirty="0"/>
          </a:p>
        </p:txBody>
      </p:sp>
      <p:graphicFrame>
        <p:nvGraphicFramePr>
          <p:cNvPr id="18" name="Table 17">
            <a:extLst>
              <a:ext uri="{FF2B5EF4-FFF2-40B4-BE49-F238E27FC236}">
                <a16:creationId xmlns="" xmlns:a16="http://schemas.microsoft.com/office/drawing/2014/main" id="{983C670F-EE8A-4170-B3F8-5E6E57A98E73}"/>
              </a:ext>
            </a:extLst>
          </p:cNvPr>
          <p:cNvGraphicFramePr>
            <a:graphicFrameLocks noGrp="1"/>
          </p:cNvGraphicFramePr>
          <p:nvPr>
            <p:extLst>
              <p:ext uri="{D42A27DB-BD31-4B8C-83A1-F6EECF244321}">
                <p14:modId xmlns:p14="http://schemas.microsoft.com/office/powerpoint/2010/main" val="1740695173"/>
              </p:ext>
            </p:extLst>
          </p:nvPr>
        </p:nvGraphicFramePr>
        <p:xfrm>
          <a:off x="9747212" y="2708196"/>
          <a:ext cx="2006598" cy="3048000"/>
        </p:xfrm>
        <a:graphic>
          <a:graphicData uri="http://schemas.openxmlformats.org/drawingml/2006/table">
            <a:tbl>
              <a:tblPr firstRow="1" bandRow="1"/>
              <a:tblGrid>
                <a:gridCol w="668866">
                  <a:extLst>
                    <a:ext uri="{9D8B030D-6E8A-4147-A177-3AD203B41FA5}">
                      <a16:colId xmlns="" xmlns:a16="http://schemas.microsoft.com/office/drawing/2014/main" val="20000"/>
                    </a:ext>
                  </a:extLst>
                </a:gridCol>
                <a:gridCol w="668866">
                  <a:extLst>
                    <a:ext uri="{9D8B030D-6E8A-4147-A177-3AD203B41FA5}">
                      <a16:colId xmlns="" xmlns:a16="http://schemas.microsoft.com/office/drawing/2014/main" val="20001"/>
                    </a:ext>
                  </a:extLst>
                </a:gridCol>
                <a:gridCol w="668866">
                  <a:extLst>
                    <a:ext uri="{9D8B030D-6E8A-4147-A177-3AD203B41FA5}">
                      <a16:colId xmlns=""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 xmlns:a16="http://schemas.microsoft.com/office/drawing/2014/main" val="10009"/>
                  </a:ext>
                </a:extLst>
              </a:tr>
            </a:tbl>
          </a:graphicData>
        </a:graphic>
      </p:graphicFrame>
      <p:sp>
        <p:nvSpPr>
          <p:cNvPr id="20" name="Rectangle 9">
            <a:extLst>
              <a:ext uri="{FF2B5EF4-FFF2-40B4-BE49-F238E27FC236}">
                <a16:creationId xmlns="" xmlns:a16="http://schemas.microsoft.com/office/drawing/2014/main" id="{01A80DD1-3578-48D7-8197-5C4694BD389B}"/>
              </a:ext>
            </a:extLst>
          </p:cNvPr>
          <p:cNvSpPr>
            <a:spLocks noChangeArrowheads="1"/>
          </p:cNvSpPr>
          <p:nvPr/>
        </p:nvSpPr>
        <p:spPr bwMode="auto">
          <a:xfrm>
            <a:off x="4578367" y="5936782"/>
            <a:ext cx="7648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smtClean="0"/>
              <a:t>Here our cluster is change some points goes first cluster to second and some goes</a:t>
            </a:r>
          </a:p>
          <a:p>
            <a:pPr eaLnBrk="1" hangingPunct="1"/>
            <a:r>
              <a:rPr lang="en-US" sz="1600" i="0" dirty="0" smtClean="0"/>
              <a:t> second to first New cluster after changing medoids</a:t>
            </a:r>
          </a:p>
          <a:p>
            <a:pPr eaLnBrk="1" hangingPunct="1"/>
            <a:r>
              <a:rPr lang="en-US" sz="1600" i="0" dirty="0" smtClean="0"/>
              <a:t>Current </a:t>
            </a:r>
            <a:r>
              <a:rPr lang="en-US" sz="1600" i="0" dirty="0"/>
              <a:t>clustering: {</a:t>
            </a:r>
            <a:r>
              <a:rPr lang="en-US" sz="1600" b="1" i="0" dirty="0"/>
              <a:t>X1</a:t>
            </a:r>
            <a:r>
              <a:rPr lang="en-US" sz="1600" i="0" dirty="0"/>
              <a:t>,X2,X3,X4},{X5,X6,X7,X8,</a:t>
            </a:r>
            <a:r>
              <a:rPr lang="en-US" sz="1600" b="1" i="0" dirty="0"/>
              <a:t>X9</a:t>
            </a:r>
            <a:r>
              <a:rPr lang="en-US" sz="1600" i="0" dirty="0"/>
              <a:t>,X10}</a:t>
            </a:r>
            <a:endParaRPr lang="en-US" sz="1800" dirty="0"/>
          </a:p>
        </p:txBody>
      </p:sp>
      <p:sp>
        <p:nvSpPr>
          <p:cNvPr id="7" name="Title 1">
            <a:extLst>
              <a:ext uri="{FF2B5EF4-FFF2-40B4-BE49-F238E27FC236}">
                <a16:creationId xmlns="" xmlns:a16="http://schemas.microsoft.com/office/drawing/2014/main" id="{5EC11A84-5022-44C8-BDAF-EAF23E79FD6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2217900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IN" dirty="0"/>
              <a:t>Find </a:t>
            </a:r>
            <a:r>
              <a:rPr lang="en-IN" dirty="0" err="1"/>
              <a:t>manhattan</a:t>
            </a:r>
            <a:r>
              <a:rPr lang="en-IN" dirty="0"/>
              <a:t> distance </a:t>
            </a:r>
            <a:r>
              <a:rPr lang="en-IN" dirty="0" smtClean="0"/>
              <a:t>of x1 with x2,x3,x4 and x9 with x5,x6,x7,x8,x10 </a:t>
            </a:r>
          </a:p>
          <a:p>
            <a:r>
              <a:rPr lang="en-IN" dirty="0" smtClean="0"/>
              <a:t>Total cost=3+3+4+5+3+3+2+2=25</a:t>
            </a:r>
          </a:p>
          <a:p>
            <a:r>
              <a:rPr lang="en-IN" dirty="0" smtClean="0"/>
              <a:t>Cost of Swapping of </a:t>
            </a:r>
            <a:r>
              <a:rPr lang="en-IN" dirty="0" err="1" smtClean="0"/>
              <a:t>medoids</a:t>
            </a:r>
            <a:r>
              <a:rPr lang="en-IN" dirty="0" smtClean="0"/>
              <a:t> x5 with x1 </a:t>
            </a:r>
          </a:p>
          <a:p>
            <a:r>
              <a:rPr lang="en-IN" dirty="0" smtClean="0"/>
              <a:t>S=Current Total Cost- Previous Total Cost</a:t>
            </a:r>
          </a:p>
          <a:p>
            <a:r>
              <a:rPr lang="en-IN" dirty="0" smtClean="0"/>
              <a:t>S=25-33</a:t>
            </a:r>
            <a:r>
              <a:rPr lang="en-IN" smtClean="0"/>
              <a:t>=-</a:t>
            </a:r>
            <a:r>
              <a:rPr lang="en-IN" smtClean="0"/>
              <a:t>8&lt;0</a:t>
            </a:r>
            <a:endParaRPr lang="en-IN" dirty="0" smtClean="0"/>
          </a:p>
          <a:p>
            <a:r>
              <a:rPr lang="en-IN" dirty="0" smtClean="0"/>
              <a:t>Hence Swapping X5 with x1 is a good idea.</a:t>
            </a:r>
          </a:p>
          <a:p>
            <a:r>
              <a:rPr lang="en-US" dirty="0" smtClean="0"/>
              <a:t>Final </a:t>
            </a:r>
            <a:r>
              <a:rPr lang="en-US" dirty="0" err="1" smtClean="0"/>
              <a:t>Medoids</a:t>
            </a:r>
            <a:r>
              <a:rPr lang="en-US" dirty="0" smtClean="0"/>
              <a:t>:-{X1},{X9}</a:t>
            </a:r>
          </a:p>
          <a:p>
            <a:r>
              <a:rPr lang="en-US" sz="3200" dirty="0" smtClean="0"/>
              <a:t>C1=</a:t>
            </a:r>
            <a:r>
              <a:rPr lang="en-US" sz="3200" dirty="0"/>
              <a:t>{</a:t>
            </a:r>
            <a:r>
              <a:rPr lang="en-US" sz="3200" b="1" dirty="0"/>
              <a:t>X1</a:t>
            </a:r>
            <a:r>
              <a:rPr lang="en-US" sz="3200" dirty="0"/>
              <a:t>,X2,X3,X4</a:t>
            </a:r>
            <a:r>
              <a:rPr lang="en-US" sz="3200" dirty="0" smtClean="0"/>
              <a:t>}</a:t>
            </a:r>
          </a:p>
          <a:p>
            <a:r>
              <a:rPr lang="en-US" sz="3200" dirty="0" smtClean="0"/>
              <a:t>C2={X5,X6,X7,X8,</a:t>
            </a:r>
            <a:r>
              <a:rPr lang="en-US" sz="3200" b="1" dirty="0" smtClean="0"/>
              <a:t>X9</a:t>
            </a:r>
            <a:r>
              <a:rPr lang="en-US" sz="3200" dirty="0" smtClean="0"/>
              <a:t>,X10</a:t>
            </a:r>
            <a:r>
              <a:rPr lang="en-US" sz="3200" dirty="0"/>
              <a:t>}</a:t>
            </a:r>
            <a:endParaRPr lang="en-US" sz="3600" dirty="0"/>
          </a:p>
          <a:p>
            <a:endParaRPr lang="en-US" sz="3200" dirty="0"/>
          </a:p>
          <a:p>
            <a:endParaRPr lang="en-IN" dirty="0"/>
          </a:p>
        </p:txBody>
      </p:sp>
    </p:spTree>
    <p:extLst>
      <p:ext uri="{BB962C8B-B14F-4D97-AF65-F5344CB8AC3E}">
        <p14:creationId xmlns:p14="http://schemas.microsoft.com/office/powerpoint/2010/main" val="88680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DE32AC-A02E-4FCF-B20D-FA498F44E79C}"/>
              </a:ext>
            </a:extLst>
          </p:cNvPr>
          <p:cNvSpPr>
            <a:spLocks noGrp="1"/>
          </p:cNvSpPr>
          <p:nvPr>
            <p:ph type="title"/>
          </p:nvPr>
        </p:nvSpPr>
        <p:spPr/>
        <p:txBody>
          <a:bodyPr>
            <a:normAutofit/>
          </a:bodyPr>
          <a:lstStyle/>
          <a:p>
            <a:r>
              <a:rPr lang="en-US" sz="3600" i="1" dirty="0"/>
              <a:t>K</a:t>
            </a:r>
            <a:r>
              <a:rPr lang="en-US" sz="3600" dirty="0"/>
              <a:t>-medoids Properties</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1270000"/>
                <a:ext cx="10388600" cy="4906963"/>
              </a:xfrm>
            </p:spPr>
            <p:txBody>
              <a:bodyPr>
                <a:noAutofit/>
              </a:bodyPr>
              <a:lstStyle/>
              <a:p>
                <a:pPr algn="just"/>
                <a:r>
                  <a:rPr lang="en-US" dirty="0"/>
                  <a:t>The complexity of each iteration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𝑘</m:t>
                    </m:r>
                    <m:sSup>
                      <m:sSupPr>
                        <m:ctrlPr>
                          <a:rPr lang="en-US" b="1"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𝑘</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m:t>
                    </m:r>
                  </m:oMath>
                </a14:m>
                <a:endParaRPr lang="en-IN" dirty="0"/>
              </a:p>
              <a:p>
                <a:pPr algn="just"/>
                <a:r>
                  <a:rPr lang="en-US" dirty="0"/>
                  <a:t>For large values of n and k, such computation becomes very costly</a:t>
                </a:r>
              </a:p>
              <a:p>
                <a:pPr algn="just"/>
                <a:r>
                  <a:rPr lang="en-US" dirty="0"/>
                  <a:t>Advantages </a:t>
                </a:r>
              </a:p>
              <a:p>
                <a:pPr lvl="1" algn="just"/>
                <a:r>
                  <a:rPr lang="en-US" sz="2800" dirty="0"/>
                  <a:t>K-Medoids method is more robust than k-Means in the presence of noise and outliers</a:t>
                </a:r>
              </a:p>
              <a:p>
                <a:pPr algn="just"/>
                <a:r>
                  <a:rPr lang="en-US" dirty="0"/>
                  <a:t>Disadvantages </a:t>
                </a:r>
              </a:p>
              <a:p>
                <a:pPr lvl="1" algn="just"/>
                <a:r>
                  <a:rPr lang="en-US" sz="2800" dirty="0"/>
                  <a:t>K-Medoids is more costly that the k-Means method </a:t>
                </a:r>
              </a:p>
              <a:p>
                <a:pPr lvl="1" algn="just"/>
                <a:r>
                  <a:rPr lang="en-US" sz="2800" dirty="0"/>
                  <a:t>Like k-means, k-medoids requires the user to specify k </a:t>
                </a:r>
              </a:p>
              <a:p>
                <a:pPr lvl="1" algn="just"/>
                <a:r>
                  <a:rPr lang="en-US" sz="2800" dirty="0"/>
                  <a:t>It does not scale well for large data sets</a:t>
                </a:r>
                <a:endParaRPr lang="en-IN" sz="2800"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1270000"/>
                <a:ext cx="10388600" cy="4906963"/>
              </a:xfrm>
              <a:blipFill>
                <a:blip r:embed="rId2"/>
                <a:stretch>
                  <a:fillRect l="-1056" t="-1988" r="-1174"/>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33887047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Most partitioning methods cluster objects based on the distance between objects. Such methods can find only spherical-shaped clusters and encounter difficulty in discovering clusters of arbitrary shapes.</a:t>
            </a:r>
          </a:p>
          <a:p>
            <a:pPr algn="just"/>
            <a:r>
              <a:rPr lang="en-US" dirty="0"/>
              <a:t>To find clusters of arbitrary shape, alternatively, we can model clusters as dense regions in the data space, separated by sparse regions.</a:t>
            </a:r>
          </a:p>
          <a:p>
            <a:pPr algn="just"/>
            <a:endParaRPr lang="en-US" dirty="0"/>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pic>
        <p:nvPicPr>
          <p:cNvPr id="7" name="Picture 6">
            <a:extLst>
              <a:ext uri="{FF2B5EF4-FFF2-40B4-BE49-F238E27FC236}">
                <a16:creationId xmlns="" xmlns:a16="http://schemas.microsoft.com/office/drawing/2014/main" id="{34E7D0D1-2627-4668-B11A-78B7F043B612}"/>
              </a:ext>
            </a:extLst>
          </p:cNvPr>
          <p:cNvPicPr>
            <a:picLocks noChangeAspect="1"/>
          </p:cNvPicPr>
          <p:nvPr/>
        </p:nvPicPr>
        <p:blipFill rotWithShape="1">
          <a:blip r:embed="rId2"/>
          <a:srcRect l="5416" t="7136"/>
          <a:stretch/>
        </p:blipFill>
        <p:spPr>
          <a:xfrm>
            <a:off x="2275840" y="3506560"/>
            <a:ext cx="9875520" cy="3312840"/>
          </a:xfrm>
          <a:prstGeom prst="rect">
            <a:avLst/>
          </a:prstGeom>
        </p:spPr>
      </p:pic>
    </p:spTree>
    <p:extLst>
      <p:ext uri="{BB962C8B-B14F-4D97-AF65-F5344CB8AC3E}">
        <p14:creationId xmlns:p14="http://schemas.microsoft.com/office/powerpoint/2010/main" val="2158647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The general idea is to continue growing a given cluster as long as the density (number of objects or data points) in the “neighborhood” exceeds some threshold. </a:t>
            </a:r>
          </a:p>
          <a:p>
            <a:pPr algn="just"/>
            <a:r>
              <a:rPr lang="en-US" dirty="0"/>
              <a:t>For example, for each data point within a given cluster, the neighborhood of a </a:t>
            </a:r>
            <a:r>
              <a:rPr lang="en-US" b="1" dirty="0"/>
              <a:t>given radius </a:t>
            </a:r>
            <a:r>
              <a:rPr lang="en-US" dirty="0"/>
              <a:t>has to contain at least a </a:t>
            </a:r>
            <a:r>
              <a:rPr lang="en-US" b="1" dirty="0"/>
              <a:t>minimum number of points</a:t>
            </a:r>
            <a:r>
              <a:rPr lang="en-US" dirty="0"/>
              <a:t>. Such a method can be used to filter out noise or outliers and discover clusters of arbitrary shape.</a:t>
            </a:r>
          </a:p>
          <a:p>
            <a:pPr algn="just"/>
            <a:endParaRPr lang="en-US" dirty="0"/>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2174585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Cluster analysis has been widely used in many </a:t>
            </a:r>
            <a:r>
              <a:rPr lang="en-US" b="1" dirty="0"/>
              <a:t>applications</a:t>
            </a:r>
            <a:r>
              <a:rPr lang="en-US" dirty="0"/>
              <a:t> such as: </a:t>
            </a:r>
          </a:p>
          <a:p>
            <a:pPr algn="just"/>
            <a:r>
              <a:rPr lang="en-US" altLang="en-US" dirty="0"/>
              <a:t>Information retrieval: document clustering</a:t>
            </a:r>
          </a:p>
          <a:p>
            <a:pPr algn="just"/>
            <a:r>
              <a:rPr lang="en-US" altLang="en-US" dirty="0"/>
              <a:t>Land use: Identification of areas of similar land use in an earth observation database</a:t>
            </a:r>
          </a:p>
          <a:p>
            <a:pPr algn="just"/>
            <a:r>
              <a:rPr lang="en-US" altLang="en-US" dirty="0"/>
              <a:t>Marketing: Help marketers discover distinct groups in their customer bases, and then use this knowledge to develop targeted marketing programs</a:t>
            </a:r>
          </a:p>
          <a:p>
            <a:pPr algn="just"/>
            <a:r>
              <a:rPr lang="en-US" altLang="en-US" dirty="0"/>
              <a:t>City-planning: Identifying groups of houses according to their house type, value, and geographical location</a:t>
            </a:r>
          </a:p>
          <a:p>
            <a:pPr algn="just"/>
            <a:r>
              <a:rPr lang="en-US" altLang="en-US" dirty="0"/>
              <a:t>Earth-quake studies: Observed earth quake epicenters should be clustered along continent faults</a:t>
            </a:r>
          </a:p>
          <a:p>
            <a:pPr algn="just"/>
            <a:r>
              <a:rPr lang="en-US" altLang="en-US" dirty="0"/>
              <a:t>Climate: understanding earth climate, find patterns of atmospheric and ocean</a:t>
            </a:r>
          </a:p>
          <a:p>
            <a:pPr algn="just"/>
            <a:r>
              <a:rPr lang="en-US" altLang="en-US" dirty="0"/>
              <a:t>Economic Science: market research</a:t>
            </a:r>
          </a:p>
        </p:txBody>
      </p:sp>
    </p:spTree>
    <p:extLst>
      <p:ext uri="{BB962C8B-B14F-4D97-AF65-F5344CB8AC3E}">
        <p14:creationId xmlns:p14="http://schemas.microsoft.com/office/powerpoint/2010/main" val="3884543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Basic density-based clustering methods:</a:t>
            </a:r>
          </a:p>
          <a:p>
            <a:pPr lvl="1" algn="just"/>
            <a:r>
              <a:rPr lang="en-US" sz="2800" dirty="0"/>
              <a:t>DBSCAN, OPTICS and DENCLUE.</a:t>
            </a:r>
          </a:p>
          <a:p>
            <a:pPr algn="just"/>
            <a:endParaRPr lang="en-US" dirty="0"/>
          </a:p>
          <a:p>
            <a:pPr algn="just"/>
            <a:r>
              <a:rPr lang="en-US" dirty="0"/>
              <a:t>Major features:</a:t>
            </a:r>
          </a:p>
          <a:p>
            <a:pPr lvl="1" algn="just">
              <a:buFont typeface="Wingdings" panose="05000000000000000000" pitchFamily="2" charset="2"/>
              <a:buChar char="ü"/>
            </a:pPr>
            <a:r>
              <a:rPr lang="en-US" sz="2800" dirty="0"/>
              <a:t>Discover clusters of arbitrary shape</a:t>
            </a:r>
          </a:p>
          <a:p>
            <a:pPr lvl="1" algn="just">
              <a:buFont typeface="Wingdings" panose="05000000000000000000" pitchFamily="2" charset="2"/>
              <a:buChar char="ü"/>
            </a:pPr>
            <a:r>
              <a:rPr lang="en-US" sz="2800" dirty="0"/>
              <a:t>Handle noise</a:t>
            </a:r>
          </a:p>
          <a:p>
            <a:pPr lvl="1" algn="just">
              <a:buFont typeface="Wingdings" panose="05000000000000000000" pitchFamily="2" charset="2"/>
              <a:buChar char="ü"/>
            </a:pPr>
            <a:r>
              <a:rPr lang="en-US" sz="2800" dirty="0"/>
              <a:t>One scan</a:t>
            </a:r>
          </a:p>
          <a:p>
            <a:pPr lvl="1" algn="just">
              <a:buFont typeface="Wingdings" panose="05000000000000000000" pitchFamily="2" charset="2"/>
              <a:buChar char="ü"/>
            </a:pPr>
            <a:r>
              <a:rPr lang="en-US" sz="2800" dirty="0"/>
              <a:t>Need density parameters as termination condition</a:t>
            </a:r>
          </a:p>
          <a:p>
            <a:pPr algn="just"/>
            <a:endParaRPr lang="en-US" dirty="0"/>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1068426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DBSCAN (Density-Based Spatial Clustering of Applications with Noise)</a:t>
            </a:r>
          </a:p>
          <a:p>
            <a:pPr algn="just"/>
            <a:r>
              <a:rPr lang="en-US" dirty="0"/>
              <a:t>The density of an object o can be measured by the number of objects close to o.</a:t>
            </a:r>
          </a:p>
          <a:p>
            <a:pPr algn="just"/>
            <a:r>
              <a:rPr lang="en-US" dirty="0"/>
              <a:t>DBSCAN finds core objects, that is, objects that have dense neighborhoods. It connects core objects and their neighborhoods to form dense regions as clusters.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22832509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051">
            <a:extLst>
              <a:ext uri="{FF2B5EF4-FFF2-40B4-BE49-F238E27FC236}">
                <a16:creationId xmlns="" xmlns:a16="http://schemas.microsoft.com/office/drawing/2014/main" id="{8A3CC81D-C9CE-40A2-83F1-0DFE45B93CFE}"/>
              </a:ext>
            </a:extLst>
          </p:cNvPr>
          <p:cNvSpPr>
            <a:spLocks noGrp="1" noChangeArrowheads="1"/>
          </p:cNvSpPr>
          <p:nvPr>
            <p:ph type="body" idx="1"/>
          </p:nvPr>
        </p:nvSpPr>
        <p:spPr>
          <a:xfrm>
            <a:off x="599440" y="787399"/>
            <a:ext cx="10932160" cy="5934075"/>
          </a:xfrm>
        </p:spPr>
        <p:txBody>
          <a:bodyPr>
            <a:normAutofit/>
          </a:bodyPr>
          <a:lstStyle/>
          <a:p>
            <a:pPr eaLnBrk="1" hangingPunct="1">
              <a:lnSpc>
                <a:spcPct val="90000"/>
              </a:lnSpc>
              <a:spcBef>
                <a:spcPct val="50000"/>
              </a:spcBef>
            </a:pPr>
            <a:r>
              <a:rPr lang="en-US" altLang="zh-CN" dirty="0">
                <a:ea typeface="SimSun" panose="02010600030101010101" pitchFamily="2" charset="-122"/>
              </a:rPr>
              <a:t>Two parameters</a:t>
            </a:r>
            <a:r>
              <a:rPr lang="en-US" altLang="zh-CN" i="1" dirty="0">
                <a:ea typeface="SimSun" panose="02010600030101010101" pitchFamily="2" charset="-122"/>
              </a:rPr>
              <a:t>:</a:t>
            </a:r>
          </a:p>
          <a:p>
            <a:pPr lvl="1" eaLnBrk="1" hangingPunct="1">
              <a:lnSpc>
                <a:spcPct val="90000"/>
              </a:lnSpc>
              <a:spcBef>
                <a:spcPct val="50000"/>
              </a:spcBef>
            </a:pPr>
            <a:r>
              <a:rPr lang="en-US" altLang="zh-CN" sz="2800" i="1" dirty="0">
                <a:ea typeface="SimSun" panose="02010600030101010101" pitchFamily="2" charset="-122"/>
              </a:rPr>
              <a:t>Eps (</a:t>
            </a:r>
            <a:r>
              <a:rPr lang="el-GR" altLang="zh-CN" sz="2800" i="1" dirty="0">
                <a:ea typeface="SimSun" panose="02010600030101010101" pitchFamily="2" charset="-122"/>
              </a:rPr>
              <a:t>ϵ</a:t>
            </a:r>
            <a:r>
              <a:rPr lang="en-US" altLang="zh-CN" sz="2800" i="1" dirty="0">
                <a:ea typeface="SimSun" panose="02010600030101010101" pitchFamily="2" charset="-122"/>
              </a:rPr>
              <a:t>)</a:t>
            </a:r>
            <a:r>
              <a:rPr lang="en-US" altLang="zh-CN" sz="2800" dirty="0">
                <a:ea typeface="SimSun" panose="02010600030101010101" pitchFamily="2" charset="-122"/>
              </a:rPr>
              <a:t>: Maximum radius of the </a:t>
            </a:r>
            <a:r>
              <a:rPr lang="en-US" altLang="zh-CN" sz="2800" dirty="0" err="1">
                <a:ea typeface="SimSun" panose="02010600030101010101" pitchFamily="2" charset="-122"/>
              </a:rPr>
              <a:t>neighbourhood</a:t>
            </a:r>
            <a:endParaRPr lang="en-US" altLang="zh-CN" sz="2800" dirty="0">
              <a:ea typeface="SimSun" panose="02010600030101010101" pitchFamily="2" charset="-122"/>
            </a:endParaRPr>
          </a:p>
          <a:p>
            <a:pPr lvl="1" eaLnBrk="1" hangingPunct="1">
              <a:lnSpc>
                <a:spcPct val="90000"/>
              </a:lnSpc>
              <a:spcBef>
                <a:spcPct val="50000"/>
              </a:spcBef>
            </a:pPr>
            <a:r>
              <a:rPr lang="en-US" altLang="zh-CN" sz="2800" i="1" dirty="0" err="1">
                <a:ea typeface="SimSun" panose="02010600030101010101" pitchFamily="2" charset="-122"/>
              </a:rPr>
              <a:t>MinPts</a:t>
            </a:r>
            <a:r>
              <a:rPr lang="en-US" altLang="zh-CN" sz="2800" dirty="0">
                <a:ea typeface="SimSun" panose="02010600030101010101" pitchFamily="2" charset="-122"/>
              </a:rPr>
              <a:t>: Minimum number of points in an Eps-</a:t>
            </a:r>
            <a:r>
              <a:rPr lang="en-US" altLang="zh-CN" sz="2800" dirty="0" err="1">
                <a:ea typeface="SimSun" panose="02010600030101010101" pitchFamily="2" charset="-122"/>
              </a:rPr>
              <a:t>neighbourhood</a:t>
            </a:r>
            <a:r>
              <a:rPr lang="en-US" altLang="zh-CN" sz="2800" dirty="0">
                <a:ea typeface="SimSun" panose="02010600030101010101" pitchFamily="2" charset="-122"/>
              </a:rPr>
              <a:t> of that point</a:t>
            </a:r>
          </a:p>
          <a:p>
            <a:pPr eaLnBrk="1" hangingPunct="1">
              <a:lnSpc>
                <a:spcPct val="90000"/>
              </a:lnSpc>
              <a:spcBef>
                <a:spcPct val="50000"/>
              </a:spcBef>
            </a:pPr>
            <a:r>
              <a:rPr lang="en-US" altLang="zh-CN" i="1" dirty="0" err="1">
                <a:ea typeface="SimSun" panose="02010600030101010101" pitchFamily="2" charset="-122"/>
              </a:rPr>
              <a:t>N</a:t>
            </a:r>
            <a:r>
              <a:rPr lang="en-US" altLang="zh-CN" i="1" baseline="-25000" dirty="0" err="1">
                <a:ea typeface="SimSun" panose="02010600030101010101" pitchFamily="2" charset="-122"/>
              </a:rPr>
              <a:t>Eps</a:t>
            </a:r>
            <a:r>
              <a:rPr lang="en-US" altLang="zh-CN" i="1" dirty="0">
                <a:ea typeface="SimSun" panose="02010600030101010101" pitchFamily="2" charset="-122"/>
              </a:rPr>
              <a:t>(p)</a:t>
            </a:r>
            <a:r>
              <a:rPr lang="en-US" altLang="zh-CN" dirty="0">
                <a:ea typeface="SimSun" panose="02010600030101010101" pitchFamily="2" charset="-122"/>
              </a:rPr>
              <a:t>: {q belongs to D | </a:t>
            </a:r>
            <a:r>
              <a:rPr lang="en-US" altLang="zh-CN" dirty="0" err="1">
                <a:ea typeface="SimSun" panose="02010600030101010101" pitchFamily="2" charset="-122"/>
              </a:rPr>
              <a:t>dist</a:t>
            </a:r>
            <a:r>
              <a:rPr lang="en-US" altLang="zh-CN" dirty="0">
                <a:ea typeface="SimSun" panose="02010600030101010101" pitchFamily="2" charset="-122"/>
              </a:rPr>
              <a:t>(</a:t>
            </a:r>
            <a:r>
              <a:rPr lang="en-US" altLang="zh-CN" dirty="0" err="1">
                <a:ea typeface="SimSun" panose="02010600030101010101" pitchFamily="2" charset="-122"/>
              </a:rPr>
              <a:t>p,q</a:t>
            </a:r>
            <a:r>
              <a:rPr lang="en-US" altLang="zh-CN" dirty="0">
                <a:ea typeface="SimSun" panose="02010600030101010101" pitchFamily="2" charset="-122"/>
              </a:rPr>
              <a:t>) ≤ Eps}</a:t>
            </a:r>
          </a:p>
          <a:p>
            <a:pPr eaLnBrk="1" hangingPunct="1">
              <a:lnSpc>
                <a:spcPct val="90000"/>
              </a:lnSpc>
              <a:spcBef>
                <a:spcPct val="50000"/>
              </a:spcBef>
            </a:pPr>
            <a:r>
              <a:rPr lang="en-US" altLang="zh-CN" dirty="0">
                <a:ea typeface="SimSun" panose="02010600030101010101" pitchFamily="2" charset="-122"/>
              </a:rPr>
              <a:t>Directly density-reachable: A point </a:t>
            </a:r>
            <a:r>
              <a:rPr lang="en-US" altLang="zh-CN" i="1" dirty="0">
                <a:ea typeface="SimSun" panose="02010600030101010101" pitchFamily="2" charset="-122"/>
              </a:rPr>
              <a:t>p</a:t>
            </a:r>
            <a:r>
              <a:rPr lang="en-US" altLang="zh-CN" dirty="0">
                <a:ea typeface="SimSun" panose="02010600030101010101" pitchFamily="2" charset="-122"/>
              </a:rPr>
              <a:t> is directly density-reachable from a point </a:t>
            </a:r>
            <a:r>
              <a:rPr lang="en-US" altLang="zh-CN" i="1" dirty="0">
                <a:ea typeface="SimSun" panose="02010600030101010101" pitchFamily="2" charset="-122"/>
              </a:rPr>
              <a:t>q</a:t>
            </a:r>
            <a:r>
              <a:rPr lang="en-US" altLang="zh-CN" dirty="0">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t>
            </a:r>
            <a:r>
              <a:rPr lang="en-US" altLang="zh-CN" i="1" dirty="0" err="1">
                <a:ea typeface="SimSun" panose="02010600030101010101" pitchFamily="2" charset="-122"/>
              </a:rPr>
              <a:t>MinPts</a:t>
            </a:r>
            <a:r>
              <a:rPr lang="en-US" altLang="zh-CN" dirty="0">
                <a:ea typeface="SimSun" panose="02010600030101010101" pitchFamily="2" charset="-122"/>
              </a:rPr>
              <a:t> if 	</a:t>
            </a:r>
          </a:p>
          <a:p>
            <a:pPr lvl="1" eaLnBrk="1" hangingPunct="1">
              <a:lnSpc>
                <a:spcPct val="90000"/>
              </a:lnSpc>
              <a:spcBef>
                <a:spcPct val="50000"/>
              </a:spcBef>
            </a:pPr>
            <a:r>
              <a:rPr lang="en-US" altLang="zh-CN" sz="2800" i="1" dirty="0">
                <a:ea typeface="SimSun" panose="02010600030101010101" pitchFamily="2" charset="-122"/>
              </a:rPr>
              <a:t>p</a:t>
            </a:r>
            <a:r>
              <a:rPr lang="en-US" altLang="zh-CN" sz="2800" dirty="0">
                <a:ea typeface="SimSun" panose="02010600030101010101" pitchFamily="2" charset="-122"/>
              </a:rPr>
              <a:t> belongs to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(q)</a:t>
            </a:r>
          </a:p>
          <a:p>
            <a:pPr lvl="1" eaLnBrk="1" hangingPunct="1">
              <a:lnSpc>
                <a:spcPct val="90000"/>
              </a:lnSpc>
              <a:spcBef>
                <a:spcPct val="50000"/>
              </a:spcBef>
            </a:pPr>
            <a:r>
              <a:rPr lang="en-US" altLang="zh-CN" sz="2800" dirty="0">
                <a:ea typeface="SimSun" panose="02010600030101010101" pitchFamily="2" charset="-122"/>
              </a:rPr>
              <a:t>core point condition:</a:t>
            </a:r>
          </a:p>
          <a:p>
            <a:pPr lvl="1" eaLnBrk="1" hangingPunct="1">
              <a:lnSpc>
                <a:spcPct val="90000"/>
              </a:lnSpc>
              <a:spcBef>
                <a:spcPct val="50000"/>
              </a:spcBef>
              <a:buFont typeface="Wingdings" panose="05000000000000000000" pitchFamily="2" charset="2"/>
              <a:buNone/>
            </a:pPr>
            <a:r>
              <a:rPr lang="en-US" altLang="zh-CN" sz="2800" dirty="0">
                <a:ea typeface="SimSun" panose="02010600030101010101" pitchFamily="2" charset="-122"/>
              </a:rPr>
              <a:t>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 (q)</a:t>
            </a:r>
            <a:r>
              <a:rPr lang="en-US" altLang="zh-CN" sz="2800" dirty="0">
                <a:ea typeface="SimSun" panose="02010600030101010101" pitchFamily="2" charset="-122"/>
              </a:rPr>
              <a:t>| ≥ </a:t>
            </a:r>
            <a:r>
              <a:rPr lang="en-US" altLang="zh-CN" sz="2800" i="1" dirty="0" err="1">
                <a:ea typeface="SimSun" panose="02010600030101010101" pitchFamily="2" charset="-122"/>
              </a:rPr>
              <a:t>MinPts</a:t>
            </a:r>
            <a:r>
              <a:rPr lang="en-US" altLang="zh-CN" sz="2800" dirty="0">
                <a:ea typeface="SimSun" panose="02010600030101010101" pitchFamily="2" charset="-122"/>
              </a:rPr>
              <a:t> </a:t>
            </a:r>
            <a:endParaRPr lang="en-US" altLang="zh-CN" sz="2800" i="1" dirty="0">
              <a:ea typeface="SimSun" panose="02010600030101010101" pitchFamily="2" charset="-122"/>
            </a:endParaRPr>
          </a:p>
        </p:txBody>
      </p:sp>
      <p:grpSp>
        <p:nvGrpSpPr>
          <p:cNvPr id="47108" name="Group 50">
            <a:extLst>
              <a:ext uri="{FF2B5EF4-FFF2-40B4-BE49-F238E27FC236}">
                <a16:creationId xmlns="" xmlns:a16="http://schemas.microsoft.com/office/drawing/2014/main" id="{8D4C042A-F0B9-4A36-A21F-8ACCEF182B22}"/>
              </a:ext>
            </a:extLst>
          </p:cNvPr>
          <p:cNvGrpSpPr>
            <a:grpSpLocks/>
          </p:cNvGrpSpPr>
          <p:nvPr/>
        </p:nvGrpSpPr>
        <p:grpSpPr bwMode="auto">
          <a:xfrm>
            <a:off x="6788150" y="4648200"/>
            <a:ext cx="3879850" cy="1663700"/>
            <a:chOff x="5264150" y="4648200"/>
            <a:chExt cx="3879850" cy="1663700"/>
          </a:xfrm>
        </p:grpSpPr>
        <p:sp>
          <p:nvSpPr>
            <p:cNvPr id="47110" name="Rectangle 2072">
              <a:extLst>
                <a:ext uri="{FF2B5EF4-FFF2-40B4-BE49-F238E27FC236}">
                  <a16:creationId xmlns="" xmlns:a16="http://schemas.microsoft.com/office/drawing/2014/main" id="{DB1B02A5-17A1-46EF-87AF-7E6018A7E93E}"/>
                </a:ext>
              </a:extLst>
            </p:cNvPr>
            <p:cNvSpPr>
              <a:spLocks noChangeArrowheads="1"/>
            </p:cNvSpPr>
            <p:nvPr/>
          </p:nvSpPr>
          <p:spPr bwMode="auto">
            <a:xfrm>
              <a:off x="7315200" y="4946650"/>
              <a:ext cx="1828800" cy="10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MinPts = 5</a:t>
              </a:r>
            </a:p>
            <a:p>
              <a:pPr algn="l">
                <a:spcBef>
                  <a:spcPct val="50000"/>
                </a:spcBef>
              </a:pPr>
              <a:r>
                <a:rPr lang="en-US" altLang="zh-CN">
                  <a:latin typeface="Times New Roman" panose="02020603050405020304" pitchFamily="18" charset="0"/>
                  <a:ea typeface="SimSun" panose="02010600030101010101" pitchFamily="2" charset="-122"/>
                </a:rPr>
                <a:t>Eps = 1 cm</a:t>
              </a:r>
            </a:p>
          </p:txBody>
        </p:sp>
        <p:grpSp>
          <p:nvGrpSpPr>
            <p:cNvPr id="47111" name="Group 49">
              <a:extLst>
                <a:ext uri="{FF2B5EF4-FFF2-40B4-BE49-F238E27FC236}">
                  <a16:creationId xmlns="" xmlns:a16="http://schemas.microsoft.com/office/drawing/2014/main" id="{97B3C259-364C-4E25-A3C1-ADD7852CC2BF}"/>
                </a:ext>
              </a:extLst>
            </p:cNvPr>
            <p:cNvGrpSpPr>
              <a:grpSpLocks/>
            </p:cNvGrpSpPr>
            <p:nvPr/>
          </p:nvGrpSpPr>
          <p:grpSpPr bwMode="auto">
            <a:xfrm>
              <a:off x="5264150" y="4648200"/>
              <a:ext cx="1663700" cy="1663700"/>
              <a:chOff x="5264150" y="4648200"/>
              <a:chExt cx="1663700" cy="1663700"/>
            </a:xfrm>
          </p:grpSpPr>
          <p:sp>
            <p:nvSpPr>
              <p:cNvPr id="47112" name="Oval 2054">
                <a:extLst>
                  <a:ext uri="{FF2B5EF4-FFF2-40B4-BE49-F238E27FC236}">
                    <a16:creationId xmlns="" xmlns:a16="http://schemas.microsoft.com/office/drawing/2014/main" id="{872303E7-4B4A-41D7-9DDF-99142323E97E}"/>
                  </a:ext>
                </a:extLst>
              </p:cNvPr>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3" name="Oval 2055">
                <a:extLst>
                  <a:ext uri="{FF2B5EF4-FFF2-40B4-BE49-F238E27FC236}">
                    <a16:creationId xmlns="" xmlns:a16="http://schemas.microsoft.com/office/drawing/2014/main" id="{A15C064C-8574-45EC-BFB2-704C3DE77EAB}"/>
                  </a:ext>
                </a:extLst>
              </p:cNvPr>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4" name="Oval 2056">
                <a:extLst>
                  <a:ext uri="{FF2B5EF4-FFF2-40B4-BE49-F238E27FC236}">
                    <a16:creationId xmlns="" xmlns:a16="http://schemas.microsoft.com/office/drawing/2014/main" id="{6579B70B-003A-4233-B1FA-AC1800B1FBC2}"/>
                  </a:ext>
                </a:extLst>
              </p:cNvPr>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5" name="Oval 2057">
                <a:extLst>
                  <a:ext uri="{FF2B5EF4-FFF2-40B4-BE49-F238E27FC236}">
                    <a16:creationId xmlns="" xmlns:a16="http://schemas.microsoft.com/office/drawing/2014/main" id="{FCE3BF94-A720-46EF-98EF-D9D2D06973BF}"/>
                  </a:ext>
                </a:extLst>
              </p:cNvPr>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6" name="Oval 2058">
                <a:extLst>
                  <a:ext uri="{FF2B5EF4-FFF2-40B4-BE49-F238E27FC236}">
                    <a16:creationId xmlns="" xmlns:a16="http://schemas.microsoft.com/office/drawing/2014/main" id="{BFE4D2C1-1319-4A8C-8547-DAD927446183}"/>
                  </a:ext>
                </a:extLst>
              </p:cNvPr>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7" name="Oval 2059">
                <a:extLst>
                  <a:ext uri="{FF2B5EF4-FFF2-40B4-BE49-F238E27FC236}">
                    <a16:creationId xmlns="" xmlns:a16="http://schemas.microsoft.com/office/drawing/2014/main" id="{CE0DDF79-FAAD-45C8-A65A-12075137E0CC}"/>
                  </a:ext>
                </a:extLst>
              </p:cNvPr>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8" name="Oval 2060">
                <a:extLst>
                  <a:ext uri="{FF2B5EF4-FFF2-40B4-BE49-F238E27FC236}">
                    <a16:creationId xmlns="" xmlns:a16="http://schemas.microsoft.com/office/drawing/2014/main" id="{D9B0C84F-4980-4557-A0C5-AB15697399A6}"/>
                  </a:ext>
                </a:extLst>
              </p:cNvPr>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9" name="Oval 2061">
                <a:extLst>
                  <a:ext uri="{FF2B5EF4-FFF2-40B4-BE49-F238E27FC236}">
                    <a16:creationId xmlns="" xmlns:a16="http://schemas.microsoft.com/office/drawing/2014/main" id="{05E5BCA4-A23E-407F-96E9-1EDD531F5BA8}"/>
                  </a:ext>
                </a:extLst>
              </p:cNvPr>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0" name="Oval 2062">
                <a:extLst>
                  <a:ext uri="{FF2B5EF4-FFF2-40B4-BE49-F238E27FC236}">
                    <a16:creationId xmlns="" xmlns:a16="http://schemas.microsoft.com/office/drawing/2014/main" id="{3DC953A8-71BF-4911-8079-FA045A1C3707}"/>
                  </a:ext>
                </a:extLst>
              </p:cNvPr>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1" name="Oval 2063">
                <a:extLst>
                  <a:ext uri="{FF2B5EF4-FFF2-40B4-BE49-F238E27FC236}">
                    <a16:creationId xmlns="" xmlns:a16="http://schemas.microsoft.com/office/drawing/2014/main" id="{B8167D09-D35A-43BB-8BF4-4131005CCEBE}"/>
                  </a:ext>
                </a:extLst>
              </p:cNvPr>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2" name="Oval 2064">
                <a:extLst>
                  <a:ext uri="{FF2B5EF4-FFF2-40B4-BE49-F238E27FC236}">
                    <a16:creationId xmlns="" xmlns:a16="http://schemas.microsoft.com/office/drawing/2014/main" id="{DF886D7C-F5D2-4AF7-ADB8-0068DDA7C200}"/>
                  </a:ext>
                </a:extLst>
              </p:cNvPr>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3" name="Oval 2065">
                <a:extLst>
                  <a:ext uri="{FF2B5EF4-FFF2-40B4-BE49-F238E27FC236}">
                    <a16:creationId xmlns="" xmlns:a16="http://schemas.microsoft.com/office/drawing/2014/main" id="{7392CE27-E531-4F93-87A6-8F72C5D3B4DE}"/>
                  </a:ext>
                </a:extLst>
              </p:cNvPr>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4" name="Oval 2066">
                <a:extLst>
                  <a:ext uri="{FF2B5EF4-FFF2-40B4-BE49-F238E27FC236}">
                    <a16:creationId xmlns="" xmlns:a16="http://schemas.microsoft.com/office/drawing/2014/main" id="{8FBF3E32-0FE8-4B6E-B205-95274873DB95}"/>
                  </a:ext>
                </a:extLst>
              </p:cNvPr>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5" name="Oval 2067">
                <a:extLst>
                  <a:ext uri="{FF2B5EF4-FFF2-40B4-BE49-F238E27FC236}">
                    <a16:creationId xmlns="" xmlns:a16="http://schemas.microsoft.com/office/drawing/2014/main" id="{5D81D15F-BD89-4F34-AFB4-333A7FA61891}"/>
                  </a:ext>
                </a:extLst>
              </p:cNvPr>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6" name="Oval 2068">
                <a:extLst>
                  <a:ext uri="{FF2B5EF4-FFF2-40B4-BE49-F238E27FC236}">
                    <a16:creationId xmlns="" xmlns:a16="http://schemas.microsoft.com/office/drawing/2014/main" id="{516F9422-1EAB-4637-A63D-DE548AF9637E}"/>
                  </a:ext>
                </a:extLst>
              </p:cNvPr>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7" name="Oval 2069">
                <a:extLst>
                  <a:ext uri="{FF2B5EF4-FFF2-40B4-BE49-F238E27FC236}">
                    <a16:creationId xmlns="" xmlns:a16="http://schemas.microsoft.com/office/drawing/2014/main" id="{CAA592F6-1865-43D2-B4EC-4170001AC585}"/>
                  </a:ext>
                </a:extLst>
              </p:cNvPr>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8" name="Rectangle 2070">
                <a:extLst>
                  <a:ext uri="{FF2B5EF4-FFF2-40B4-BE49-F238E27FC236}">
                    <a16:creationId xmlns="" xmlns:a16="http://schemas.microsoft.com/office/drawing/2014/main" id="{F1135A77-7FDE-4C1D-BE8B-0E4C269890FA}"/>
                  </a:ext>
                </a:extLst>
              </p:cNvPr>
              <p:cNvSpPr>
                <a:spLocks noChangeArrowheads="1"/>
              </p:cNvSpPr>
              <p:nvPr/>
            </p:nvSpPr>
            <p:spPr bwMode="auto">
              <a:xfrm>
                <a:off x="6324600" y="494665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p</a:t>
                </a:r>
              </a:p>
            </p:txBody>
          </p:sp>
          <p:sp>
            <p:nvSpPr>
              <p:cNvPr id="47129" name="Rectangle 2071">
                <a:extLst>
                  <a:ext uri="{FF2B5EF4-FFF2-40B4-BE49-F238E27FC236}">
                    <a16:creationId xmlns="" xmlns:a16="http://schemas.microsoft.com/office/drawing/2014/main" id="{5B5E5EBD-C832-43F8-B465-A3DF3C9B841A}"/>
                  </a:ext>
                </a:extLst>
              </p:cNvPr>
              <p:cNvSpPr>
                <a:spLocks noChangeArrowheads="1"/>
              </p:cNvSpPr>
              <p:nvPr/>
            </p:nvSpPr>
            <p:spPr bwMode="auto">
              <a:xfrm>
                <a:off x="5867400" y="571500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q</a:t>
                </a:r>
              </a:p>
            </p:txBody>
          </p:sp>
          <p:sp>
            <p:nvSpPr>
              <p:cNvPr id="47130" name="Oval 2065">
                <a:extLst>
                  <a:ext uri="{FF2B5EF4-FFF2-40B4-BE49-F238E27FC236}">
                    <a16:creationId xmlns="" xmlns:a16="http://schemas.microsoft.com/office/drawing/2014/main" id="{74FBF0D0-20D2-4FEF-AD41-61393AE6B64D}"/>
                  </a:ext>
                </a:extLst>
              </p:cNvPr>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sp>
        <p:nvSpPr>
          <p:cNvPr id="47109" name="Slide Number Placeholder 51">
            <a:extLst>
              <a:ext uri="{FF2B5EF4-FFF2-40B4-BE49-F238E27FC236}">
                <a16:creationId xmlns="" xmlns:a16="http://schemas.microsoft.com/office/drawing/2014/main" id="{43DB3B29-0C5F-4C85-AA91-1AF0609EA2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B876D91-E412-4DFC-891B-E5E5FC1E965B}" type="slidenum">
              <a:rPr lang="en-US" altLang="en-US" sz="1200"/>
              <a:pPr eaLnBrk="1" hangingPunct="1"/>
              <a:t>32</a:t>
            </a:fld>
            <a:endParaRPr lang="en-US" altLang="en-US" sz="1200"/>
          </a:p>
        </p:txBody>
      </p:sp>
      <p:sp>
        <p:nvSpPr>
          <p:cNvPr id="29" name="Title 1">
            <a:extLst>
              <a:ext uri="{FF2B5EF4-FFF2-40B4-BE49-F238E27FC236}">
                <a16:creationId xmlns="" xmlns:a16="http://schemas.microsoft.com/office/drawing/2014/main" id="{BEE87E6D-7DBD-4DA9-931F-62277F2A47B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7">
            <a:extLst>
              <a:ext uri="{FF2B5EF4-FFF2-40B4-BE49-F238E27FC236}">
                <a16:creationId xmlns="" xmlns:a16="http://schemas.microsoft.com/office/drawing/2014/main" id="{6C4BCF59-FA2C-4C28-AAF3-AF27102644C9}"/>
              </a:ext>
            </a:extLst>
          </p:cNvPr>
          <p:cNvSpPr>
            <a:spLocks noGrp="1" noChangeArrowheads="1"/>
          </p:cNvSpPr>
          <p:nvPr>
            <p:ph type="body" idx="1"/>
          </p:nvPr>
        </p:nvSpPr>
        <p:spPr>
          <a:xfrm>
            <a:off x="838199" y="836018"/>
            <a:ext cx="7058025" cy="5900702"/>
          </a:xfrm>
          <a:noFill/>
        </p:spPr>
        <p:txBody>
          <a:bodyPr vert="horz" lIns="92075" tIns="46038" rIns="92075" bIns="46038" rtlCol="0">
            <a:noAutofit/>
          </a:bodyPr>
          <a:lstStyle/>
          <a:p>
            <a:pPr>
              <a:spcBef>
                <a:spcPct val="50000"/>
              </a:spcBef>
            </a:pPr>
            <a:r>
              <a:rPr lang="en-US" altLang="zh-CN" dirty="0">
                <a:ea typeface="SimSun" panose="02010600030101010101" pitchFamily="2" charset="-122"/>
              </a:rPr>
              <a:t>Density-Reachable and Density-Connected</a:t>
            </a:r>
          </a:p>
          <a:p>
            <a:pPr eaLnBrk="1" hangingPunct="1">
              <a:spcBef>
                <a:spcPct val="50000"/>
              </a:spcBef>
            </a:pPr>
            <a:r>
              <a:rPr lang="en-US" altLang="zh-CN" dirty="0">
                <a:ea typeface="SimSun" panose="02010600030101010101" pitchFamily="2" charset="-122"/>
              </a:rPr>
              <a:t>Density-reachable: </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density-reachable from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chain of points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a:t>
            </a:r>
            <a:r>
              <a:rPr lang="en-US" altLang="zh-CN" sz="2800" dirty="0">
                <a:latin typeface="Times New Roman" panose="02020603050405020304" pitchFamily="18" charset="0"/>
                <a:ea typeface="SimSun" panose="02010600030101010101" pitchFamily="2" charset="-122"/>
              </a:rPr>
              <a:t>…</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 </a:t>
            </a:r>
            <a:r>
              <a:rPr lang="en-US" altLang="zh-CN" sz="2800" i="1" dirty="0">
                <a:ea typeface="SimSun" panose="02010600030101010101" pitchFamily="2" charset="-122"/>
              </a:rPr>
              <a:t>p</a:t>
            </a:r>
            <a:r>
              <a:rPr lang="en-US" altLang="zh-CN" sz="2800" dirty="0">
                <a:ea typeface="SimSun" panose="02010600030101010101" pitchFamily="2" charset="-122"/>
              </a:rPr>
              <a:t> such that </a:t>
            </a:r>
            <a:r>
              <a:rPr lang="en-US" altLang="zh-CN" sz="2800" i="1" dirty="0">
                <a:ea typeface="SimSun" panose="02010600030101010101" pitchFamily="2" charset="-122"/>
              </a:rPr>
              <a:t>p</a:t>
            </a:r>
            <a:r>
              <a:rPr lang="en-US" altLang="zh-CN" sz="2800" i="1" baseline="-25000" dirty="0">
                <a:ea typeface="SimSun" panose="02010600030101010101" pitchFamily="2" charset="-122"/>
              </a:rPr>
              <a:t>i+1</a:t>
            </a:r>
            <a:r>
              <a:rPr lang="en-US" altLang="zh-CN" sz="2800" dirty="0">
                <a:ea typeface="SimSun" panose="02010600030101010101" pitchFamily="2" charset="-122"/>
              </a:rPr>
              <a:t> is directly density-reachable from </a:t>
            </a:r>
            <a:r>
              <a:rPr lang="en-US" altLang="zh-CN" sz="2800" i="1" dirty="0">
                <a:ea typeface="SimSun" panose="02010600030101010101" pitchFamily="2" charset="-122"/>
              </a:rPr>
              <a:t>p</a:t>
            </a:r>
            <a:r>
              <a:rPr lang="en-US" altLang="zh-CN" sz="2800" i="1" baseline="-25000" dirty="0">
                <a:ea typeface="SimSun" panose="02010600030101010101" pitchFamily="2" charset="-122"/>
              </a:rPr>
              <a:t>i</a:t>
            </a:r>
            <a:r>
              <a:rPr lang="en-US" altLang="zh-CN" sz="2800" dirty="0">
                <a:ea typeface="SimSun" panose="02010600030101010101" pitchFamily="2" charset="-122"/>
              </a:rPr>
              <a:t>	</a:t>
            </a:r>
          </a:p>
          <a:p>
            <a:pPr eaLnBrk="1" hangingPunct="1">
              <a:spcBef>
                <a:spcPct val="50000"/>
              </a:spcBef>
            </a:pPr>
            <a:r>
              <a:rPr lang="en-US" altLang="zh-CN" dirty="0">
                <a:ea typeface="SimSun" panose="02010600030101010101" pitchFamily="2" charset="-122"/>
              </a:rPr>
              <a:t>Density-connected</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density-connected to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point </a:t>
            </a:r>
            <a:r>
              <a:rPr lang="en-US" altLang="zh-CN" sz="2800" i="1" dirty="0">
                <a:ea typeface="SimSun" panose="02010600030101010101" pitchFamily="2" charset="-122"/>
              </a:rPr>
              <a:t>o </a:t>
            </a:r>
            <a:r>
              <a:rPr lang="en-US" altLang="zh-CN" sz="2800" dirty="0">
                <a:ea typeface="SimSun" panose="02010600030101010101" pitchFamily="2" charset="-122"/>
              </a:rPr>
              <a:t>such that both, </a:t>
            </a:r>
            <a:r>
              <a:rPr lang="en-US" altLang="zh-CN" sz="2800" i="1" dirty="0">
                <a:ea typeface="SimSun" panose="02010600030101010101" pitchFamily="2" charset="-122"/>
              </a:rPr>
              <a:t>p</a:t>
            </a:r>
            <a:r>
              <a:rPr lang="en-US" altLang="zh-CN" sz="2800" dirty="0">
                <a:ea typeface="SimSun" panose="02010600030101010101" pitchFamily="2" charset="-122"/>
              </a:rPr>
              <a:t> and </a:t>
            </a:r>
            <a:r>
              <a:rPr lang="en-US" altLang="zh-CN" sz="2800" i="1" dirty="0">
                <a:ea typeface="SimSun" panose="02010600030101010101" pitchFamily="2" charset="-122"/>
              </a:rPr>
              <a:t>q</a:t>
            </a:r>
            <a:r>
              <a:rPr lang="en-US" altLang="zh-CN" sz="2800" dirty="0">
                <a:ea typeface="SimSun" panose="02010600030101010101" pitchFamily="2" charset="-122"/>
              </a:rPr>
              <a:t> are density-reachable from </a:t>
            </a:r>
            <a:r>
              <a:rPr lang="en-US" altLang="zh-CN" sz="2800" i="1" dirty="0">
                <a:ea typeface="SimSun" panose="02010600030101010101" pitchFamily="2" charset="-122"/>
              </a:rPr>
              <a:t>o</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and </a:t>
            </a:r>
            <a:r>
              <a:rPr lang="en-US" altLang="zh-CN" sz="2800" i="1" dirty="0" err="1">
                <a:ea typeface="SimSun" panose="02010600030101010101" pitchFamily="2" charset="-122"/>
              </a:rPr>
              <a:t>MinPts</a:t>
            </a:r>
            <a:endParaRPr lang="en-US" altLang="zh-CN" sz="2800" dirty="0">
              <a:ea typeface="SimSun" panose="02010600030101010101" pitchFamily="2" charset="-122"/>
            </a:endParaRPr>
          </a:p>
        </p:txBody>
      </p:sp>
      <p:sp>
        <p:nvSpPr>
          <p:cNvPr id="48132" name="Oval 1028">
            <a:extLst>
              <a:ext uri="{FF2B5EF4-FFF2-40B4-BE49-F238E27FC236}">
                <a16:creationId xmlns="" xmlns:a16="http://schemas.microsoft.com/office/drawing/2014/main" id="{E24E7D19-2787-4504-945F-972E909A859C}"/>
              </a:ext>
            </a:extLst>
          </p:cNvPr>
          <p:cNvSpPr>
            <a:spLocks noChangeArrowheads="1"/>
          </p:cNvSpPr>
          <p:nvPr/>
        </p:nvSpPr>
        <p:spPr bwMode="auto">
          <a:xfrm>
            <a:off x="94075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3" name="Oval 1029">
            <a:extLst>
              <a:ext uri="{FF2B5EF4-FFF2-40B4-BE49-F238E27FC236}">
                <a16:creationId xmlns="" xmlns:a16="http://schemas.microsoft.com/office/drawing/2014/main" id="{01BBAE73-6EC1-48DA-B736-7CB7E48520B6}"/>
              </a:ext>
            </a:extLst>
          </p:cNvPr>
          <p:cNvSpPr>
            <a:spLocks noChangeArrowheads="1"/>
          </p:cNvSpPr>
          <p:nvPr/>
        </p:nvSpPr>
        <p:spPr bwMode="auto">
          <a:xfrm>
            <a:off x="97440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4" name="Oval 1030">
            <a:extLst>
              <a:ext uri="{FF2B5EF4-FFF2-40B4-BE49-F238E27FC236}">
                <a16:creationId xmlns="" xmlns:a16="http://schemas.microsoft.com/office/drawing/2014/main" id="{88CF0C53-2089-4CF0-B251-862C0C4DAB63}"/>
              </a:ext>
            </a:extLst>
          </p:cNvPr>
          <p:cNvSpPr>
            <a:spLocks noChangeArrowheads="1"/>
          </p:cNvSpPr>
          <p:nvPr/>
        </p:nvSpPr>
        <p:spPr bwMode="auto">
          <a:xfrm>
            <a:off x="97440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5" name="Oval 1031">
            <a:extLst>
              <a:ext uri="{FF2B5EF4-FFF2-40B4-BE49-F238E27FC236}">
                <a16:creationId xmlns="" xmlns:a16="http://schemas.microsoft.com/office/drawing/2014/main" id="{5F66BAEB-C1D1-4563-A557-3D3A22935215}"/>
              </a:ext>
            </a:extLst>
          </p:cNvPr>
          <p:cNvSpPr>
            <a:spLocks noChangeArrowheads="1"/>
          </p:cNvSpPr>
          <p:nvPr/>
        </p:nvSpPr>
        <p:spPr bwMode="auto">
          <a:xfrm>
            <a:off x="92964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6" name="Oval 1032">
            <a:extLst>
              <a:ext uri="{FF2B5EF4-FFF2-40B4-BE49-F238E27FC236}">
                <a16:creationId xmlns="" xmlns:a16="http://schemas.microsoft.com/office/drawing/2014/main" id="{E6E67079-A443-4955-B6A9-954347C7D21B}"/>
              </a:ext>
            </a:extLst>
          </p:cNvPr>
          <p:cNvSpPr>
            <a:spLocks noChangeArrowheads="1"/>
          </p:cNvSpPr>
          <p:nvPr/>
        </p:nvSpPr>
        <p:spPr bwMode="auto">
          <a:xfrm>
            <a:off x="95202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7" name="Oval 1033">
            <a:extLst>
              <a:ext uri="{FF2B5EF4-FFF2-40B4-BE49-F238E27FC236}">
                <a16:creationId xmlns="" xmlns:a16="http://schemas.microsoft.com/office/drawing/2014/main" id="{00E723A2-6FA6-4714-8F64-3DE80E07AE5E}"/>
              </a:ext>
            </a:extLst>
          </p:cNvPr>
          <p:cNvSpPr>
            <a:spLocks noChangeArrowheads="1"/>
          </p:cNvSpPr>
          <p:nvPr/>
        </p:nvSpPr>
        <p:spPr bwMode="auto">
          <a:xfrm>
            <a:off x="95202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8" name="Oval 1034">
            <a:extLst>
              <a:ext uri="{FF2B5EF4-FFF2-40B4-BE49-F238E27FC236}">
                <a16:creationId xmlns="" xmlns:a16="http://schemas.microsoft.com/office/drawing/2014/main" id="{9A2AA0FE-4FA9-4337-A141-DFA7F8638F7E}"/>
              </a:ext>
            </a:extLst>
          </p:cNvPr>
          <p:cNvSpPr>
            <a:spLocks noChangeArrowheads="1"/>
          </p:cNvSpPr>
          <p:nvPr/>
        </p:nvSpPr>
        <p:spPr bwMode="auto">
          <a:xfrm>
            <a:off x="9855201" y="3017839"/>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9" name="Oval 1035">
            <a:extLst>
              <a:ext uri="{FF2B5EF4-FFF2-40B4-BE49-F238E27FC236}">
                <a16:creationId xmlns="" xmlns:a16="http://schemas.microsoft.com/office/drawing/2014/main" id="{AD48CCC1-5203-46A3-BC5B-8ECB9E560F38}"/>
              </a:ext>
            </a:extLst>
          </p:cNvPr>
          <p:cNvSpPr>
            <a:spLocks noChangeArrowheads="1"/>
          </p:cNvSpPr>
          <p:nvPr/>
        </p:nvSpPr>
        <p:spPr bwMode="auto">
          <a:xfrm>
            <a:off x="98552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0" name="Oval 1036">
            <a:extLst>
              <a:ext uri="{FF2B5EF4-FFF2-40B4-BE49-F238E27FC236}">
                <a16:creationId xmlns="" xmlns:a16="http://schemas.microsoft.com/office/drawing/2014/main" id="{3E637A51-8007-48DF-9BA9-11668AFA6D0A}"/>
              </a:ext>
            </a:extLst>
          </p:cNvPr>
          <p:cNvSpPr>
            <a:spLocks noChangeArrowheads="1"/>
          </p:cNvSpPr>
          <p:nvPr/>
        </p:nvSpPr>
        <p:spPr bwMode="auto">
          <a:xfrm>
            <a:off x="105251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1" name="Oval 1037">
            <a:extLst>
              <a:ext uri="{FF2B5EF4-FFF2-40B4-BE49-F238E27FC236}">
                <a16:creationId xmlns="" xmlns:a16="http://schemas.microsoft.com/office/drawing/2014/main" id="{F14FC7F4-D6CA-42D6-9BA3-780D18E35883}"/>
              </a:ext>
            </a:extLst>
          </p:cNvPr>
          <p:cNvSpPr>
            <a:spLocks noChangeArrowheads="1"/>
          </p:cNvSpPr>
          <p:nvPr/>
        </p:nvSpPr>
        <p:spPr bwMode="auto">
          <a:xfrm>
            <a:off x="103028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2" name="Oval 1038">
            <a:extLst>
              <a:ext uri="{FF2B5EF4-FFF2-40B4-BE49-F238E27FC236}">
                <a16:creationId xmlns="" xmlns:a16="http://schemas.microsoft.com/office/drawing/2014/main" id="{095C4B3C-DEF9-4645-B271-53D4228B9005}"/>
              </a:ext>
            </a:extLst>
          </p:cNvPr>
          <p:cNvSpPr>
            <a:spLocks noChangeArrowheads="1"/>
          </p:cNvSpPr>
          <p:nvPr/>
        </p:nvSpPr>
        <p:spPr bwMode="auto">
          <a:xfrm>
            <a:off x="97440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3" name="Oval 1039">
            <a:extLst>
              <a:ext uri="{FF2B5EF4-FFF2-40B4-BE49-F238E27FC236}">
                <a16:creationId xmlns="" xmlns:a16="http://schemas.microsoft.com/office/drawing/2014/main" id="{D9AA7CEE-A8D2-497C-86B5-43FE1540A3C0}"/>
              </a:ext>
            </a:extLst>
          </p:cNvPr>
          <p:cNvSpPr>
            <a:spLocks noChangeArrowheads="1"/>
          </p:cNvSpPr>
          <p:nvPr/>
        </p:nvSpPr>
        <p:spPr bwMode="auto">
          <a:xfrm>
            <a:off x="99663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4" name="Oval 1040">
            <a:extLst>
              <a:ext uri="{FF2B5EF4-FFF2-40B4-BE49-F238E27FC236}">
                <a16:creationId xmlns="" xmlns:a16="http://schemas.microsoft.com/office/drawing/2014/main" id="{6AB55C52-6C11-4F4E-9352-C4B0C8C49F18}"/>
              </a:ext>
            </a:extLst>
          </p:cNvPr>
          <p:cNvSpPr>
            <a:spLocks noChangeArrowheads="1"/>
          </p:cNvSpPr>
          <p:nvPr/>
        </p:nvSpPr>
        <p:spPr bwMode="auto">
          <a:xfrm>
            <a:off x="101901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5" name="Oval 1041">
            <a:extLst>
              <a:ext uri="{FF2B5EF4-FFF2-40B4-BE49-F238E27FC236}">
                <a16:creationId xmlns="" xmlns:a16="http://schemas.microsoft.com/office/drawing/2014/main" id="{54314240-5BA0-4D97-BF1C-18B496C370C8}"/>
              </a:ext>
            </a:extLst>
          </p:cNvPr>
          <p:cNvSpPr>
            <a:spLocks noChangeArrowheads="1"/>
          </p:cNvSpPr>
          <p:nvPr/>
        </p:nvSpPr>
        <p:spPr bwMode="auto">
          <a:xfrm>
            <a:off x="107489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6" name="Oval 1042">
            <a:extLst>
              <a:ext uri="{FF2B5EF4-FFF2-40B4-BE49-F238E27FC236}">
                <a16:creationId xmlns="" xmlns:a16="http://schemas.microsoft.com/office/drawing/2014/main" id="{DF16F774-472F-4D3C-8E0F-060567F2934F}"/>
              </a:ext>
            </a:extLst>
          </p:cNvPr>
          <p:cNvSpPr>
            <a:spLocks noChangeArrowheads="1"/>
          </p:cNvSpPr>
          <p:nvPr/>
        </p:nvSpPr>
        <p:spPr bwMode="auto">
          <a:xfrm>
            <a:off x="9474200" y="2438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7" name="Oval 1043">
            <a:extLst>
              <a:ext uri="{FF2B5EF4-FFF2-40B4-BE49-F238E27FC236}">
                <a16:creationId xmlns="" xmlns:a16="http://schemas.microsoft.com/office/drawing/2014/main" id="{B701D097-0519-4631-910D-38E5EDD69C58}"/>
              </a:ext>
            </a:extLst>
          </p:cNvPr>
          <p:cNvSpPr>
            <a:spLocks noChangeArrowheads="1"/>
          </p:cNvSpPr>
          <p:nvPr/>
        </p:nvSpPr>
        <p:spPr bwMode="auto">
          <a:xfrm>
            <a:off x="87582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8" name="Rectangle 1044">
            <a:extLst>
              <a:ext uri="{FF2B5EF4-FFF2-40B4-BE49-F238E27FC236}">
                <a16:creationId xmlns="" xmlns:a16="http://schemas.microsoft.com/office/drawing/2014/main" id="{7BB1536C-58BF-4514-99B6-6D5DAEC3EBFC}"/>
              </a:ext>
            </a:extLst>
          </p:cNvPr>
          <p:cNvSpPr>
            <a:spLocks noChangeArrowheads="1"/>
          </p:cNvSpPr>
          <p:nvPr/>
        </p:nvSpPr>
        <p:spPr bwMode="auto">
          <a:xfrm>
            <a:off x="10356850" y="20510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49" name="Rectangle 1045">
            <a:extLst>
              <a:ext uri="{FF2B5EF4-FFF2-40B4-BE49-F238E27FC236}">
                <a16:creationId xmlns="" xmlns:a16="http://schemas.microsoft.com/office/drawing/2014/main" id="{05893E44-B969-42E1-B4CF-B78278E8F63C}"/>
              </a:ext>
            </a:extLst>
          </p:cNvPr>
          <p:cNvSpPr>
            <a:spLocks noChangeArrowheads="1"/>
          </p:cNvSpPr>
          <p:nvPr/>
        </p:nvSpPr>
        <p:spPr bwMode="auto">
          <a:xfrm>
            <a:off x="8985250" y="27368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50" name="Oval 1046">
            <a:extLst>
              <a:ext uri="{FF2B5EF4-FFF2-40B4-BE49-F238E27FC236}">
                <a16:creationId xmlns="" xmlns:a16="http://schemas.microsoft.com/office/drawing/2014/main" id="{59D2B4B1-274C-41DE-9C4E-07DF8EC6DDCF}"/>
              </a:ext>
            </a:extLst>
          </p:cNvPr>
          <p:cNvSpPr>
            <a:spLocks noChangeArrowheads="1"/>
          </p:cNvSpPr>
          <p:nvPr/>
        </p:nvSpPr>
        <p:spPr bwMode="auto">
          <a:xfrm>
            <a:off x="97028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1" name="Rectangle 1047">
            <a:extLst>
              <a:ext uri="{FF2B5EF4-FFF2-40B4-BE49-F238E27FC236}">
                <a16:creationId xmlns="" xmlns:a16="http://schemas.microsoft.com/office/drawing/2014/main" id="{77DBFE8D-0F4C-454F-8E52-6B5B6FFEEFD1}"/>
              </a:ext>
            </a:extLst>
          </p:cNvPr>
          <p:cNvSpPr>
            <a:spLocks noChangeArrowheads="1"/>
          </p:cNvSpPr>
          <p:nvPr/>
        </p:nvSpPr>
        <p:spPr bwMode="auto">
          <a:xfrm>
            <a:off x="9747250" y="2508251"/>
            <a:ext cx="6096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dirty="0">
                <a:latin typeface="Times New Roman" panose="02020603050405020304" pitchFamily="18" charset="0"/>
                <a:ea typeface="SimSun" panose="02010600030101010101" pitchFamily="2" charset="-122"/>
              </a:rPr>
              <a:t>p</a:t>
            </a:r>
            <a:r>
              <a:rPr lang="en-US" altLang="zh-CN" b="1" i="1" baseline="-25000" dirty="0">
                <a:latin typeface="Times New Roman" panose="02020603050405020304" pitchFamily="18" charset="0"/>
                <a:ea typeface="SimSun" panose="02010600030101010101" pitchFamily="2" charset="-122"/>
              </a:rPr>
              <a:t>1</a:t>
            </a:r>
          </a:p>
        </p:txBody>
      </p:sp>
      <p:sp>
        <p:nvSpPr>
          <p:cNvPr id="48152" name="Line 1048">
            <a:extLst>
              <a:ext uri="{FF2B5EF4-FFF2-40B4-BE49-F238E27FC236}">
                <a16:creationId xmlns="" xmlns:a16="http://schemas.microsoft.com/office/drawing/2014/main" id="{A3FCC8DB-EC14-4DBB-ADD8-57DE75085DA5}"/>
              </a:ext>
            </a:extLst>
          </p:cNvPr>
          <p:cNvSpPr>
            <a:spLocks noChangeShapeType="1"/>
          </p:cNvSpPr>
          <p:nvPr/>
        </p:nvSpPr>
        <p:spPr bwMode="auto">
          <a:xfrm flipH="1">
            <a:off x="98234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IN"/>
          </a:p>
        </p:txBody>
      </p:sp>
      <p:grpSp>
        <p:nvGrpSpPr>
          <p:cNvPr id="48153" name="Group 1049">
            <a:extLst>
              <a:ext uri="{FF2B5EF4-FFF2-40B4-BE49-F238E27FC236}">
                <a16:creationId xmlns="" xmlns:a16="http://schemas.microsoft.com/office/drawing/2014/main" id="{386BF14E-EE9F-4EF7-A87A-27D5458245AD}"/>
              </a:ext>
            </a:extLst>
          </p:cNvPr>
          <p:cNvGrpSpPr>
            <a:grpSpLocks/>
          </p:cNvGrpSpPr>
          <p:nvPr/>
        </p:nvGrpSpPr>
        <p:grpSpPr bwMode="auto">
          <a:xfrm>
            <a:off x="8255000" y="4343400"/>
            <a:ext cx="2863850" cy="1638300"/>
            <a:chOff x="3428" y="2740"/>
            <a:chExt cx="1804" cy="1032"/>
          </a:xfrm>
        </p:grpSpPr>
        <p:sp>
          <p:nvSpPr>
            <p:cNvPr id="48156" name="Oval 1050">
              <a:extLst>
                <a:ext uri="{FF2B5EF4-FFF2-40B4-BE49-F238E27FC236}">
                  <a16:creationId xmlns="" xmlns:a16="http://schemas.microsoft.com/office/drawing/2014/main" id="{B19E57E3-ED54-493D-80C9-DFA9D32D0D8D}"/>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7" name="Oval 1051">
              <a:extLst>
                <a:ext uri="{FF2B5EF4-FFF2-40B4-BE49-F238E27FC236}">
                  <a16:creationId xmlns="" xmlns:a16="http://schemas.microsoft.com/office/drawing/2014/main" id="{E1B5E0CF-E52F-458C-8F24-F5044219684D}"/>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8" name="Oval 1052">
              <a:extLst>
                <a:ext uri="{FF2B5EF4-FFF2-40B4-BE49-F238E27FC236}">
                  <a16:creationId xmlns="" xmlns:a16="http://schemas.microsoft.com/office/drawing/2014/main" id="{BF4A036C-DFEE-402F-ADC3-4BB87FF37569}"/>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9" name="Oval 1053">
              <a:extLst>
                <a:ext uri="{FF2B5EF4-FFF2-40B4-BE49-F238E27FC236}">
                  <a16:creationId xmlns="" xmlns:a16="http://schemas.microsoft.com/office/drawing/2014/main" id="{A2CDEBD9-7F34-44ED-961F-C4DEBE95BE7D}"/>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0" name="Oval 1054">
              <a:extLst>
                <a:ext uri="{FF2B5EF4-FFF2-40B4-BE49-F238E27FC236}">
                  <a16:creationId xmlns="" xmlns:a16="http://schemas.microsoft.com/office/drawing/2014/main" id="{8E0FF85F-1771-45A0-94D2-D3090C418E2B}"/>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1" name="Oval 1055">
              <a:extLst>
                <a:ext uri="{FF2B5EF4-FFF2-40B4-BE49-F238E27FC236}">
                  <a16:creationId xmlns="" xmlns:a16="http://schemas.microsoft.com/office/drawing/2014/main" id="{1E8AD064-8DEC-46A7-B971-13BA178BDE3F}"/>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2" name="Oval 1056">
              <a:extLst>
                <a:ext uri="{FF2B5EF4-FFF2-40B4-BE49-F238E27FC236}">
                  <a16:creationId xmlns="" xmlns:a16="http://schemas.microsoft.com/office/drawing/2014/main" id="{979B9A0C-EC95-45A1-8128-C819ACF94388}"/>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3" name="Oval 1057">
              <a:extLst>
                <a:ext uri="{FF2B5EF4-FFF2-40B4-BE49-F238E27FC236}">
                  <a16:creationId xmlns="" xmlns:a16="http://schemas.microsoft.com/office/drawing/2014/main" id="{13A07145-25B5-4BAF-8E4D-A232DCCF5A12}"/>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4" name="Oval 1058">
              <a:extLst>
                <a:ext uri="{FF2B5EF4-FFF2-40B4-BE49-F238E27FC236}">
                  <a16:creationId xmlns="" xmlns:a16="http://schemas.microsoft.com/office/drawing/2014/main" id="{5DE921C0-539D-433C-880A-BC25BE879D90}"/>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5" name="Oval 1059">
              <a:extLst>
                <a:ext uri="{FF2B5EF4-FFF2-40B4-BE49-F238E27FC236}">
                  <a16:creationId xmlns="" xmlns:a16="http://schemas.microsoft.com/office/drawing/2014/main" id="{70043A8E-A373-4516-8975-F1C499EF554C}"/>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6" name="Oval 1060">
              <a:extLst>
                <a:ext uri="{FF2B5EF4-FFF2-40B4-BE49-F238E27FC236}">
                  <a16:creationId xmlns="" xmlns:a16="http://schemas.microsoft.com/office/drawing/2014/main" id="{B0613EA3-4A7C-40CD-9AE8-D6DB9EDF1DC6}"/>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7" name="Oval 1061">
              <a:extLst>
                <a:ext uri="{FF2B5EF4-FFF2-40B4-BE49-F238E27FC236}">
                  <a16:creationId xmlns="" xmlns:a16="http://schemas.microsoft.com/office/drawing/2014/main" id="{C2EA9207-36F2-473C-84E1-E0DD3445676D}"/>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8" name="Oval 1062">
              <a:extLst>
                <a:ext uri="{FF2B5EF4-FFF2-40B4-BE49-F238E27FC236}">
                  <a16:creationId xmlns="" xmlns:a16="http://schemas.microsoft.com/office/drawing/2014/main" id="{390A1005-9EF9-4B96-BCFF-FB7D9893F1CC}"/>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9" name="Oval 1063">
              <a:extLst>
                <a:ext uri="{FF2B5EF4-FFF2-40B4-BE49-F238E27FC236}">
                  <a16:creationId xmlns="" xmlns:a16="http://schemas.microsoft.com/office/drawing/2014/main" id="{9067020E-B5EB-4780-A712-8AB7ABBC01F4}"/>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0" name="Rectangle 1064">
              <a:extLst>
                <a:ext uri="{FF2B5EF4-FFF2-40B4-BE49-F238E27FC236}">
                  <a16:creationId xmlns="" xmlns:a16="http://schemas.microsoft.com/office/drawing/2014/main" id="{C3D20050-0930-4529-9683-D0E611B1C548}"/>
                </a:ext>
              </a:extLst>
            </p:cNvPr>
            <p:cNvSpPr>
              <a:spLocks noChangeArrowheads="1"/>
            </p:cNvSpPr>
            <p:nvPr/>
          </p:nvSpPr>
          <p:spPr bwMode="auto">
            <a:xfrm>
              <a:off x="3504"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71" name="Rectangle 1065">
              <a:extLst>
                <a:ext uri="{FF2B5EF4-FFF2-40B4-BE49-F238E27FC236}">
                  <a16:creationId xmlns="" xmlns:a16="http://schemas.microsoft.com/office/drawing/2014/main" id="{87F4DD30-435A-4C46-B59B-B9132D1C9313}"/>
                </a:ext>
              </a:extLst>
            </p:cNvPr>
            <p:cNvSpPr>
              <a:spLocks noChangeArrowheads="1"/>
            </p:cNvSpPr>
            <p:nvPr/>
          </p:nvSpPr>
          <p:spPr bwMode="auto">
            <a:xfrm>
              <a:off x="4992"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72" name="Oval 1066">
              <a:extLst>
                <a:ext uri="{FF2B5EF4-FFF2-40B4-BE49-F238E27FC236}">
                  <a16:creationId xmlns="" xmlns:a16="http://schemas.microsoft.com/office/drawing/2014/main" id="{64B1AFD4-A4C8-4127-988B-DCFBBA7F929A}"/>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3" name="Oval 1067">
              <a:extLst>
                <a:ext uri="{FF2B5EF4-FFF2-40B4-BE49-F238E27FC236}">
                  <a16:creationId xmlns="" xmlns:a16="http://schemas.microsoft.com/office/drawing/2014/main" id="{B3ED70FB-7098-4E8F-A3F8-0CAA49D5E364}"/>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4" name="Oval 1068">
              <a:extLst>
                <a:ext uri="{FF2B5EF4-FFF2-40B4-BE49-F238E27FC236}">
                  <a16:creationId xmlns="" xmlns:a16="http://schemas.microsoft.com/office/drawing/2014/main" id="{090BF470-8A04-4E94-B167-1D6BB5B2A24A}"/>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5" name="Oval 1069">
              <a:extLst>
                <a:ext uri="{FF2B5EF4-FFF2-40B4-BE49-F238E27FC236}">
                  <a16:creationId xmlns="" xmlns:a16="http://schemas.microsoft.com/office/drawing/2014/main" id="{A692CAE7-8C1A-4740-8D0B-15790E157050}"/>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6" name="Oval 1070">
              <a:extLst>
                <a:ext uri="{FF2B5EF4-FFF2-40B4-BE49-F238E27FC236}">
                  <a16:creationId xmlns="" xmlns:a16="http://schemas.microsoft.com/office/drawing/2014/main" id="{4203C14C-668E-41D6-8D00-04E406205DA7}"/>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7" name="Oval 1071">
              <a:extLst>
                <a:ext uri="{FF2B5EF4-FFF2-40B4-BE49-F238E27FC236}">
                  <a16:creationId xmlns="" xmlns:a16="http://schemas.microsoft.com/office/drawing/2014/main" id="{E2E4B4AB-C666-40AE-841E-9CA66A3A8291}"/>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8" name="Oval 1072">
              <a:extLst>
                <a:ext uri="{FF2B5EF4-FFF2-40B4-BE49-F238E27FC236}">
                  <a16:creationId xmlns="" xmlns:a16="http://schemas.microsoft.com/office/drawing/2014/main" id="{BAC43F4F-2537-4C37-8879-C7413A86D810}"/>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9" name="Oval 1073">
              <a:extLst>
                <a:ext uri="{FF2B5EF4-FFF2-40B4-BE49-F238E27FC236}">
                  <a16:creationId xmlns="" xmlns:a16="http://schemas.microsoft.com/office/drawing/2014/main" id="{0D54D45D-8D87-487C-A4A6-9C843A5B2529}"/>
                </a:ext>
              </a:extLst>
            </p:cNvPr>
            <p:cNvSpPr>
              <a:spLocks noChangeArrowheads="1"/>
            </p:cNvSpPr>
            <p:nvPr/>
          </p:nvSpPr>
          <p:spPr bwMode="auto">
            <a:xfrm>
              <a:off x="3860" y="3076"/>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0" name="Oval 1074">
              <a:extLst>
                <a:ext uri="{FF2B5EF4-FFF2-40B4-BE49-F238E27FC236}">
                  <a16:creationId xmlns="" xmlns:a16="http://schemas.microsoft.com/office/drawing/2014/main" id="{916B76C2-5108-419A-B859-AC97B063E040}"/>
                </a:ext>
              </a:extLst>
            </p:cNvPr>
            <p:cNvSpPr>
              <a:spLocks noChangeArrowheads="1"/>
            </p:cNvSpPr>
            <p:nvPr/>
          </p:nvSpPr>
          <p:spPr bwMode="auto">
            <a:xfrm>
              <a:off x="424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1" name="Oval 1075">
              <a:extLst>
                <a:ext uri="{FF2B5EF4-FFF2-40B4-BE49-F238E27FC236}">
                  <a16:creationId xmlns="" xmlns:a16="http://schemas.microsoft.com/office/drawing/2014/main" id="{90131E52-5FDB-4552-B361-B6AF9BC2FB0D}"/>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2" name="Line 1076">
              <a:extLst>
                <a:ext uri="{FF2B5EF4-FFF2-40B4-BE49-F238E27FC236}">
                  <a16:creationId xmlns="" xmlns:a16="http://schemas.microsoft.com/office/drawing/2014/main" id="{515A3AEF-0502-4A5E-A95B-65A6C4C72E68}"/>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3" name="Line 1077">
              <a:extLst>
                <a:ext uri="{FF2B5EF4-FFF2-40B4-BE49-F238E27FC236}">
                  <a16:creationId xmlns="" xmlns:a16="http://schemas.microsoft.com/office/drawing/2014/main" id="{94AB4404-F99B-4F3F-B864-2F63310E3548}"/>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4" name="Oval 1078">
              <a:extLst>
                <a:ext uri="{FF2B5EF4-FFF2-40B4-BE49-F238E27FC236}">
                  <a16:creationId xmlns="" xmlns:a16="http://schemas.microsoft.com/office/drawing/2014/main" id="{D75D2080-D4AF-4AB5-A346-E85E698C963B}"/>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5" name="Oval 1079">
              <a:extLst>
                <a:ext uri="{FF2B5EF4-FFF2-40B4-BE49-F238E27FC236}">
                  <a16:creationId xmlns="" xmlns:a16="http://schemas.microsoft.com/office/drawing/2014/main" id="{452BBD8F-A437-4AAF-B930-A771CB3EBBAD}"/>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6" name="Oval 1080">
              <a:extLst>
                <a:ext uri="{FF2B5EF4-FFF2-40B4-BE49-F238E27FC236}">
                  <a16:creationId xmlns="" xmlns:a16="http://schemas.microsoft.com/office/drawing/2014/main" id="{29660674-A78D-43DA-80FC-C1D2F2769391}"/>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7" name="Oval 1081">
              <a:extLst>
                <a:ext uri="{FF2B5EF4-FFF2-40B4-BE49-F238E27FC236}">
                  <a16:creationId xmlns="" xmlns:a16="http://schemas.microsoft.com/office/drawing/2014/main" id="{271A2080-EC3C-4A45-A6F9-4D349987E6D5}"/>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8" name="Line 1082">
              <a:extLst>
                <a:ext uri="{FF2B5EF4-FFF2-40B4-BE49-F238E27FC236}">
                  <a16:creationId xmlns="" xmlns:a16="http://schemas.microsoft.com/office/drawing/2014/main" id="{CBCD1DD4-5AEE-4603-85A7-AEA77DE1FDBF}"/>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9" name="Line 1083">
              <a:extLst>
                <a:ext uri="{FF2B5EF4-FFF2-40B4-BE49-F238E27FC236}">
                  <a16:creationId xmlns="" xmlns:a16="http://schemas.microsoft.com/office/drawing/2014/main" id="{6D3802B9-94C0-43D5-9344-5E7DED8A487B}"/>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90" name="Rectangle 1084">
              <a:extLst>
                <a:ext uri="{FF2B5EF4-FFF2-40B4-BE49-F238E27FC236}">
                  <a16:creationId xmlns="" xmlns:a16="http://schemas.microsoft.com/office/drawing/2014/main" id="{CC9BEADF-68EE-4E3F-8151-6806E4EDCE27}"/>
                </a:ext>
              </a:extLst>
            </p:cNvPr>
            <p:cNvSpPr>
              <a:spLocks noChangeArrowheads="1"/>
            </p:cNvSpPr>
            <p:nvPr/>
          </p:nvSpPr>
          <p:spPr bwMode="auto">
            <a:xfrm>
              <a:off x="4176" y="33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o</a:t>
              </a:r>
            </a:p>
          </p:txBody>
        </p:sp>
      </p:grpSp>
      <p:sp>
        <p:nvSpPr>
          <p:cNvPr id="48154" name="Line 1085">
            <a:extLst>
              <a:ext uri="{FF2B5EF4-FFF2-40B4-BE49-F238E27FC236}">
                <a16:creationId xmlns="" xmlns:a16="http://schemas.microsoft.com/office/drawing/2014/main" id="{7F091F5E-BC80-4A46-A5A6-16096EF55146}"/>
              </a:ext>
            </a:extLst>
          </p:cNvPr>
          <p:cNvSpPr>
            <a:spLocks noChangeShapeType="1"/>
          </p:cNvSpPr>
          <p:nvPr/>
        </p:nvSpPr>
        <p:spPr bwMode="auto">
          <a:xfrm flipV="1">
            <a:off x="93218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a:p>
        </p:txBody>
      </p:sp>
      <p:sp>
        <p:nvSpPr>
          <p:cNvPr id="64" name="Title 1">
            <a:extLst>
              <a:ext uri="{FF2B5EF4-FFF2-40B4-BE49-F238E27FC236}">
                <a16:creationId xmlns="" xmlns:a16="http://schemas.microsoft.com/office/drawing/2014/main" id="{67DD8D4D-C74E-448A-A328-D116B8A8729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21360"/>
            <a:ext cx="10388600" cy="5872480"/>
          </a:xfrm>
        </p:spPr>
        <p:txBody>
          <a:bodyPr>
            <a:noAutofit/>
          </a:bodyPr>
          <a:lstStyle/>
          <a:p>
            <a:pPr algn="just"/>
            <a:r>
              <a:rPr lang="en-US" dirty="0"/>
              <a:t>Given </a:t>
            </a:r>
            <a:r>
              <a:rPr lang="el-GR" dirty="0"/>
              <a:t>ϵ</a:t>
            </a:r>
            <a:r>
              <a:rPr lang="en-IN" dirty="0"/>
              <a:t> </a:t>
            </a:r>
            <a:r>
              <a:rPr lang="en-US" dirty="0"/>
              <a:t>represents the radius of the circles, and </a:t>
            </a:r>
            <a:r>
              <a:rPr lang="en-US" dirty="0" err="1"/>
              <a:t>MinPts</a:t>
            </a:r>
            <a:r>
              <a:rPr lang="en-US" dirty="0"/>
              <a:t> = 3.</a:t>
            </a:r>
          </a:p>
          <a:p>
            <a:pPr algn="just"/>
            <a:r>
              <a:rPr lang="en-US" dirty="0"/>
              <a:t>Of the labeled points, </a:t>
            </a:r>
            <a:r>
              <a:rPr lang="en-US" dirty="0" err="1"/>
              <a:t>m,p,o,r</a:t>
            </a:r>
            <a:r>
              <a:rPr lang="en-US" dirty="0"/>
              <a:t> are core objects because each is in an </a:t>
            </a:r>
            <a:r>
              <a:rPr lang="el-GR" dirty="0"/>
              <a:t>ϵ </a:t>
            </a:r>
            <a:r>
              <a:rPr lang="en-US" dirty="0"/>
              <a:t>-neighborhood containing at least three points. Object q is directly density-reachable from m. Object m is directly density-reachable from p and vice versa. </a:t>
            </a:r>
          </a:p>
          <a:p>
            <a:pPr algn="just"/>
            <a:r>
              <a:rPr lang="en-US" dirty="0"/>
              <a:t>Object q is (indirectly) density-reachable from p because q is directly density-reachable from m and m is directly density-reachable from p. However, p is not density-reachable from q because q is not a core object. </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pic>
        <p:nvPicPr>
          <p:cNvPr id="2" name="Picture 1">
            <a:extLst>
              <a:ext uri="{FF2B5EF4-FFF2-40B4-BE49-F238E27FC236}">
                <a16:creationId xmlns="" xmlns:a16="http://schemas.microsoft.com/office/drawing/2014/main" id="{287E4870-2B7F-4FB5-ADD4-219B5AC841BC}"/>
              </a:ext>
            </a:extLst>
          </p:cNvPr>
          <p:cNvPicPr>
            <a:picLocks noChangeAspect="1"/>
          </p:cNvPicPr>
          <p:nvPr/>
        </p:nvPicPr>
        <p:blipFill>
          <a:blip r:embed="rId2"/>
          <a:stretch>
            <a:fillRect/>
          </a:stretch>
        </p:blipFill>
        <p:spPr>
          <a:xfrm>
            <a:off x="5994400" y="4060249"/>
            <a:ext cx="6131877" cy="2749173"/>
          </a:xfrm>
          <a:prstGeom prst="rect">
            <a:avLst/>
          </a:prstGeom>
        </p:spPr>
      </p:pic>
    </p:spTree>
    <p:extLst>
      <p:ext uri="{BB962C8B-B14F-4D97-AF65-F5344CB8AC3E}">
        <p14:creationId xmlns:p14="http://schemas.microsoft.com/office/powerpoint/2010/main" val="6029810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 xmlns:a16="http://schemas.microsoft.com/office/drawing/2014/main" id="{E4F16511-A3A5-4038-BB5A-941A9E491BDE}"/>
              </a:ext>
            </a:extLst>
          </p:cNvPr>
          <p:cNvSpPr>
            <a:spLocks noGrp="1" noChangeArrowheads="1"/>
          </p:cNvSpPr>
          <p:nvPr>
            <p:ph type="body" idx="1"/>
          </p:nvPr>
        </p:nvSpPr>
        <p:spPr>
          <a:xfrm>
            <a:off x="838200" y="983673"/>
            <a:ext cx="10317480" cy="5569527"/>
          </a:xfrm>
        </p:spPr>
        <p:txBody>
          <a:bodyPr>
            <a:normAutofit/>
          </a:bodyPr>
          <a:lstStyle/>
          <a:p>
            <a:pPr eaLnBrk="1" hangingPunct="1"/>
            <a:r>
              <a:rPr lang="en-US" altLang="zh-CN" dirty="0">
                <a:ea typeface="SimSun" panose="02010600030101010101" pitchFamily="2" charset="-122"/>
              </a:rPr>
              <a:t>Relies on a </a:t>
            </a:r>
            <a:r>
              <a:rPr lang="en-US" altLang="zh-CN" i="1" dirty="0">
                <a:ea typeface="SimSun" panose="02010600030101010101" pitchFamily="2" charset="-122"/>
              </a:rPr>
              <a:t>density-based</a:t>
            </a:r>
            <a:r>
              <a:rPr lang="en-US" altLang="zh-CN" dirty="0">
                <a:ea typeface="SimSun" panose="02010600030101010101" pitchFamily="2" charset="-122"/>
              </a:rPr>
              <a:t> notion of cluster:  A </a:t>
            </a:r>
            <a:r>
              <a:rPr lang="en-US" altLang="zh-CN" i="1" dirty="0">
                <a:ea typeface="SimSun" panose="02010600030101010101" pitchFamily="2" charset="-122"/>
              </a:rPr>
              <a:t>cluster</a:t>
            </a:r>
            <a:r>
              <a:rPr lang="en-US" altLang="zh-CN" dirty="0">
                <a:ea typeface="SimSun" panose="02010600030101010101" pitchFamily="2" charset="-122"/>
              </a:rPr>
              <a:t> is defined as a maximal set of density-connected points</a:t>
            </a:r>
          </a:p>
          <a:p>
            <a:pPr eaLnBrk="1" hangingPunct="1"/>
            <a:r>
              <a:rPr lang="en-US" altLang="zh-CN" dirty="0">
                <a:ea typeface="SimSun" panose="02010600030101010101" pitchFamily="2" charset="-122"/>
              </a:rPr>
              <a:t>Discovers clusters of arbitrary shape in spatial databases with noise</a:t>
            </a:r>
          </a:p>
        </p:txBody>
      </p:sp>
      <p:grpSp>
        <p:nvGrpSpPr>
          <p:cNvPr id="49156" name="Group 4">
            <a:extLst>
              <a:ext uri="{FF2B5EF4-FFF2-40B4-BE49-F238E27FC236}">
                <a16:creationId xmlns="" xmlns:a16="http://schemas.microsoft.com/office/drawing/2014/main" id="{9C5EA0D1-AFF5-4E29-882C-E1125C6368BD}"/>
              </a:ext>
            </a:extLst>
          </p:cNvPr>
          <p:cNvGrpSpPr>
            <a:grpSpLocks/>
          </p:cNvGrpSpPr>
          <p:nvPr/>
        </p:nvGrpSpPr>
        <p:grpSpPr bwMode="auto">
          <a:xfrm>
            <a:off x="3581400" y="3505200"/>
            <a:ext cx="6324600" cy="2743200"/>
            <a:chOff x="672" y="1824"/>
            <a:chExt cx="4608" cy="2112"/>
          </a:xfrm>
        </p:grpSpPr>
        <p:sp>
          <p:nvSpPr>
            <p:cNvPr id="49158" name="Oval 5">
              <a:extLst>
                <a:ext uri="{FF2B5EF4-FFF2-40B4-BE49-F238E27FC236}">
                  <a16:creationId xmlns="" xmlns:a16="http://schemas.microsoft.com/office/drawing/2014/main" id="{1625E1B6-AD53-4EEE-943D-52A51CD10ED1}"/>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59" name="Oval 6">
              <a:extLst>
                <a:ext uri="{FF2B5EF4-FFF2-40B4-BE49-F238E27FC236}">
                  <a16:creationId xmlns="" xmlns:a16="http://schemas.microsoft.com/office/drawing/2014/main" id="{9E0CFA9A-4838-44C7-B964-59657AFADE94}"/>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0" name="Oval 7">
              <a:extLst>
                <a:ext uri="{FF2B5EF4-FFF2-40B4-BE49-F238E27FC236}">
                  <a16:creationId xmlns="" xmlns:a16="http://schemas.microsoft.com/office/drawing/2014/main" id="{30A9B04D-FA5E-4B18-A2CF-34724653FF3F}"/>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1" name="Oval 8">
              <a:extLst>
                <a:ext uri="{FF2B5EF4-FFF2-40B4-BE49-F238E27FC236}">
                  <a16:creationId xmlns="" xmlns:a16="http://schemas.microsoft.com/office/drawing/2014/main" id="{A5C89636-29E0-4F75-AE3D-BA14D249C3CC}"/>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2" name="Oval 9">
              <a:extLst>
                <a:ext uri="{FF2B5EF4-FFF2-40B4-BE49-F238E27FC236}">
                  <a16:creationId xmlns="" xmlns:a16="http://schemas.microsoft.com/office/drawing/2014/main" id="{27DD7F53-5F88-449E-9089-8C6F25B50091}"/>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3" name="Oval 10">
              <a:extLst>
                <a:ext uri="{FF2B5EF4-FFF2-40B4-BE49-F238E27FC236}">
                  <a16:creationId xmlns="" xmlns:a16="http://schemas.microsoft.com/office/drawing/2014/main" id="{DB1FDDF9-260D-49BD-A1FE-896D34644011}"/>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4" name="Oval 11">
              <a:extLst>
                <a:ext uri="{FF2B5EF4-FFF2-40B4-BE49-F238E27FC236}">
                  <a16:creationId xmlns="" xmlns:a16="http://schemas.microsoft.com/office/drawing/2014/main" id="{8E7C9CF7-BA9A-4207-95AD-88B203E6D4BC}"/>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5" name="Oval 12">
              <a:extLst>
                <a:ext uri="{FF2B5EF4-FFF2-40B4-BE49-F238E27FC236}">
                  <a16:creationId xmlns="" xmlns:a16="http://schemas.microsoft.com/office/drawing/2014/main" id="{10ED08A6-FA2E-4751-B71B-BAAB7CD07CAC}"/>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6" name="Oval 13">
              <a:extLst>
                <a:ext uri="{FF2B5EF4-FFF2-40B4-BE49-F238E27FC236}">
                  <a16:creationId xmlns="" xmlns:a16="http://schemas.microsoft.com/office/drawing/2014/main" id="{AADBC602-3B64-4579-B4B7-724A37CB2FC0}"/>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7" name="Oval 14">
              <a:extLst>
                <a:ext uri="{FF2B5EF4-FFF2-40B4-BE49-F238E27FC236}">
                  <a16:creationId xmlns="" xmlns:a16="http://schemas.microsoft.com/office/drawing/2014/main" id="{0652FECC-A5E2-4198-9307-838D967BD1DA}"/>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8" name="Oval 15">
              <a:extLst>
                <a:ext uri="{FF2B5EF4-FFF2-40B4-BE49-F238E27FC236}">
                  <a16:creationId xmlns="" xmlns:a16="http://schemas.microsoft.com/office/drawing/2014/main" id="{81804A8B-14A1-48B7-83F0-A5A686FEF921}"/>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9" name="Oval 16">
              <a:extLst>
                <a:ext uri="{FF2B5EF4-FFF2-40B4-BE49-F238E27FC236}">
                  <a16:creationId xmlns="" xmlns:a16="http://schemas.microsoft.com/office/drawing/2014/main" id="{3A368A7C-FF0A-40F2-A05C-1347A30E6829}"/>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0" name="Oval 17">
              <a:extLst>
                <a:ext uri="{FF2B5EF4-FFF2-40B4-BE49-F238E27FC236}">
                  <a16:creationId xmlns="" xmlns:a16="http://schemas.microsoft.com/office/drawing/2014/main" id="{4CD6E428-736E-455B-A04A-C7D775EC3790}"/>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1" name="Oval 18">
              <a:extLst>
                <a:ext uri="{FF2B5EF4-FFF2-40B4-BE49-F238E27FC236}">
                  <a16:creationId xmlns="" xmlns:a16="http://schemas.microsoft.com/office/drawing/2014/main" id="{27B0EB65-83D7-4181-A285-25BD3FC9E72B}"/>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2" name="Oval 19">
              <a:extLst>
                <a:ext uri="{FF2B5EF4-FFF2-40B4-BE49-F238E27FC236}">
                  <a16:creationId xmlns="" xmlns:a16="http://schemas.microsoft.com/office/drawing/2014/main" id="{594E56DE-B2AE-44A7-BDEE-2DA979891752}"/>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3" name="Oval 20">
              <a:extLst>
                <a:ext uri="{FF2B5EF4-FFF2-40B4-BE49-F238E27FC236}">
                  <a16:creationId xmlns="" xmlns:a16="http://schemas.microsoft.com/office/drawing/2014/main" id="{AF172E6F-234B-4CE8-BEC0-DA8E7BF31590}"/>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4" name="Oval 21">
              <a:extLst>
                <a:ext uri="{FF2B5EF4-FFF2-40B4-BE49-F238E27FC236}">
                  <a16:creationId xmlns="" xmlns:a16="http://schemas.microsoft.com/office/drawing/2014/main" id="{BF596B6E-7D8A-42A4-A49A-148E3E9CF8D2}"/>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5" name="Rectangle 22">
              <a:extLst>
                <a:ext uri="{FF2B5EF4-FFF2-40B4-BE49-F238E27FC236}">
                  <a16:creationId xmlns="" xmlns:a16="http://schemas.microsoft.com/office/drawing/2014/main" id="{9B5DC563-185A-43FA-AC1F-5DE7E2E0E469}"/>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6" name="Oval 23">
              <a:extLst>
                <a:ext uri="{FF2B5EF4-FFF2-40B4-BE49-F238E27FC236}">
                  <a16:creationId xmlns="" xmlns:a16="http://schemas.microsoft.com/office/drawing/2014/main" id="{4E64D584-4959-4E66-AC75-4E7C504911F7}"/>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7" name="Oval 24">
              <a:extLst>
                <a:ext uri="{FF2B5EF4-FFF2-40B4-BE49-F238E27FC236}">
                  <a16:creationId xmlns="" xmlns:a16="http://schemas.microsoft.com/office/drawing/2014/main" id="{C2AB7906-8C79-4AAD-B55F-48F128A9C48C}"/>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8" name="Oval 25">
              <a:extLst>
                <a:ext uri="{FF2B5EF4-FFF2-40B4-BE49-F238E27FC236}">
                  <a16:creationId xmlns="" xmlns:a16="http://schemas.microsoft.com/office/drawing/2014/main" id="{45CA6707-AEF3-437F-8AB6-A199BAE13353}"/>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9" name="AutoShape 26">
              <a:extLst>
                <a:ext uri="{FF2B5EF4-FFF2-40B4-BE49-F238E27FC236}">
                  <a16:creationId xmlns="" xmlns:a16="http://schemas.microsoft.com/office/drawing/2014/main" id="{A61B054B-7001-4EE6-B2D3-6C0045BDC37E}"/>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Core</a:t>
              </a:r>
            </a:p>
          </p:txBody>
        </p:sp>
        <p:sp>
          <p:nvSpPr>
            <p:cNvPr id="49180" name="AutoShape 27">
              <a:extLst>
                <a:ext uri="{FF2B5EF4-FFF2-40B4-BE49-F238E27FC236}">
                  <a16:creationId xmlns="" xmlns:a16="http://schemas.microsoft.com/office/drawing/2014/main" id="{774C68AD-AF05-4B86-BE02-58E595DCB317}"/>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dirty="0">
                  <a:latin typeface="Times New Roman" panose="02020603050405020304" pitchFamily="18" charset="0"/>
                  <a:ea typeface="SimSun" panose="02010600030101010101" pitchFamily="2" charset="-122"/>
                </a:rPr>
                <a:t>Border</a:t>
              </a:r>
            </a:p>
          </p:txBody>
        </p:sp>
        <p:sp>
          <p:nvSpPr>
            <p:cNvPr id="49181" name="AutoShape 28">
              <a:extLst>
                <a:ext uri="{FF2B5EF4-FFF2-40B4-BE49-F238E27FC236}">
                  <a16:creationId xmlns="" xmlns:a16="http://schemas.microsoft.com/office/drawing/2014/main" id="{5A84242E-95A1-4A87-B9A8-4D7FE935685E}"/>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Outlier</a:t>
              </a:r>
            </a:p>
          </p:txBody>
        </p:sp>
        <p:sp>
          <p:nvSpPr>
            <p:cNvPr id="49182" name="Text Box 29">
              <a:extLst>
                <a:ext uri="{FF2B5EF4-FFF2-40B4-BE49-F238E27FC236}">
                  <a16:creationId xmlns="" xmlns:a16="http://schemas.microsoft.com/office/drawing/2014/main" id="{50FF955E-9703-460A-B639-3ADCA92EF05D}"/>
                </a:ext>
              </a:extLst>
            </p:cNvPr>
            <p:cNvSpPr txBox="1">
              <a:spLocks noChangeArrowheads="1"/>
            </p:cNvSpPr>
            <p:nvPr/>
          </p:nvSpPr>
          <p:spPr bwMode="auto">
            <a:xfrm>
              <a:off x="4081" y="2736"/>
              <a:ext cx="119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Eps = 1cm</a:t>
              </a:r>
            </a:p>
            <a:p>
              <a:pPr algn="l">
                <a:spcBef>
                  <a:spcPct val="50000"/>
                </a:spcBef>
              </a:pPr>
              <a:r>
                <a:rPr lang="en-US" altLang="zh-CN">
                  <a:latin typeface="Times New Roman" panose="02020603050405020304" pitchFamily="18" charset="0"/>
                  <a:ea typeface="SimSun" panose="02010600030101010101" pitchFamily="2" charset="-122"/>
                </a:rPr>
                <a:t>MinPts = 5</a:t>
              </a:r>
            </a:p>
          </p:txBody>
        </p:sp>
        <p:sp>
          <p:nvSpPr>
            <p:cNvPr id="49183" name="Oval 30">
              <a:extLst>
                <a:ext uri="{FF2B5EF4-FFF2-40B4-BE49-F238E27FC236}">
                  <a16:creationId xmlns="" xmlns:a16="http://schemas.microsoft.com/office/drawing/2014/main" id="{67FCBF7D-B86D-4BF9-BDE2-D4A567BF737C}"/>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49157" name="Slide Number Placeholder 33">
            <a:extLst>
              <a:ext uri="{FF2B5EF4-FFF2-40B4-BE49-F238E27FC236}">
                <a16:creationId xmlns="" xmlns:a16="http://schemas.microsoft.com/office/drawing/2014/main" id="{945FA244-7EA6-4161-BD9C-264F8BBBFF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958BE9A-5DCD-47C7-A6CB-17852D997DB7}" type="slidenum">
              <a:rPr lang="en-US" altLang="en-US" sz="1200"/>
              <a:pPr eaLnBrk="1" hangingPunct="1"/>
              <a:t>35</a:t>
            </a:fld>
            <a:endParaRPr lang="en-US" altLang="en-US" sz="1200"/>
          </a:p>
        </p:txBody>
      </p:sp>
      <p:sp>
        <p:nvSpPr>
          <p:cNvPr id="33" name="Title 1">
            <a:extLst>
              <a:ext uri="{FF2B5EF4-FFF2-40B4-BE49-F238E27FC236}">
                <a16:creationId xmlns="" xmlns:a16="http://schemas.microsoft.com/office/drawing/2014/main" id="{54314CA1-5304-4896-97FD-A6BF414B48F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Due to the fixed neighborhood size parameterized by </a:t>
            </a:r>
            <a:r>
              <a:rPr lang="el-GR" dirty="0"/>
              <a:t>ϵ</a:t>
            </a:r>
            <a:r>
              <a:rPr lang="en-US" dirty="0"/>
              <a:t>, the density of a neighborhood can be measured simply by the number of objects in the neighborhood. </a:t>
            </a:r>
          </a:p>
          <a:p>
            <a:pPr algn="just"/>
            <a:r>
              <a:rPr lang="en-US" dirty="0"/>
              <a:t>To determine whether a neighborhood is dense or not, DBSCAN uses another user-specified parameter, </a:t>
            </a:r>
            <a:r>
              <a:rPr lang="en-US" dirty="0" err="1"/>
              <a:t>MinPts</a:t>
            </a:r>
            <a:r>
              <a:rPr lang="en-US" dirty="0"/>
              <a:t>, which specifies the density threshold of dense regions. </a:t>
            </a:r>
          </a:p>
          <a:p>
            <a:pPr algn="just"/>
            <a:r>
              <a:rPr lang="en-US" dirty="0"/>
              <a:t>An object is a core object if the </a:t>
            </a:r>
            <a:r>
              <a:rPr lang="el-GR" dirty="0"/>
              <a:t>ϵ</a:t>
            </a:r>
            <a:r>
              <a:rPr lang="en-US" dirty="0"/>
              <a:t>-neighborhood of the object contains at least </a:t>
            </a:r>
            <a:r>
              <a:rPr lang="en-US" dirty="0" err="1"/>
              <a:t>MinPts</a:t>
            </a:r>
            <a:r>
              <a:rPr lang="en-US" dirty="0"/>
              <a:t> objects. </a:t>
            </a:r>
          </a:p>
          <a:p>
            <a:pPr algn="just"/>
            <a:r>
              <a:rPr lang="en-US" dirty="0"/>
              <a:t>Core objects are the pillars of dense regions.</a:t>
            </a:r>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963276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703457FD-9996-46DB-BCC2-9567367C1A08}"/>
              </a:ext>
            </a:extLst>
          </p:cNvPr>
          <p:cNvPicPr>
            <a:picLocks noChangeAspect="1"/>
          </p:cNvPicPr>
          <p:nvPr/>
        </p:nvPicPr>
        <p:blipFill>
          <a:blip r:embed="rId2"/>
          <a:stretch>
            <a:fillRect/>
          </a:stretch>
        </p:blipFill>
        <p:spPr>
          <a:xfrm>
            <a:off x="1087120" y="121920"/>
            <a:ext cx="10129519" cy="6705600"/>
          </a:xfrm>
          <a:prstGeom prst="rect">
            <a:avLst/>
          </a:prstGeom>
        </p:spPr>
      </p:pic>
    </p:spTree>
    <p:extLst>
      <p:ext uri="{BB962C8B-B14F-4D97-AF65-F5344CB8AC3E}">
        <p14:creationId xmlns:p14="http://schemas.microsoft.com/office/powerpoint/2010/main" val="2895748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Advantages</a:t>
            </a:r>
          </a:p>
          <a:p>
            <a:pPr lvl="1" algn="just">
              <a:buFont typeface="Wingdings" panose="05000000000000000000" pitchFamily="2" charset="2"/>
              <a:buChar char="Ø"/>
            </a:pPr>
            <a:r>
              <a:rPr lang="en-US" altLang="en-US" sz="2800" dirty="0"/>
              <a:t>Clusters can have arbitrary shape and size</a:t>
            </a:r>
          </a:p>
          <a:p>
            <a:pPr lvl="1" algn="just">
              <a:buFont typeface="Wingdings" panose="05000000000000000000" pitchFamily="2" charset="2"/>
              <a:buChar char="Ø"/>
            </a:pPr>
            <a:r>
              <a:rPr lang="en-US" altLang="en-US" sz="2800" dirty="0"/>
              <a:t>Number of clusters is determined automatically</a:t>
            </a:r>
          </a:p>
          <a:p>
            <a:pPr lvl="1" algn="just">
              <a:buFont typeface="Wingdings" panose="05000000000000000000" pitchFamily="2" charset="2"/>
              <a:buChar char="Ø"/>
            </a:pPr>
            <a:r>
              <a:rPr lang="en-US" altLang="en-US" sz="2800" dirty="0"/>
              <a:t>Can separate clusters from surrounding noise</a:t>
            </a:r>
          </a:p>
          <a:p>
            <a:pPr algn="just"/>
            <a:r>
              <a:rPr lang="en-US" altLang="en-US" dirty="0"/>
              <a:t>Disadvantages</a:t>
            </a:r>
          </a:p>
          <a:p>
            <a:pPr lvl="1" algn="just">
              <a:buFont typeface="Wingdings" panose="05000000000000000000" pitchFamily="2" charset="2"/>
              <a:buChar char="Ø"/>
            </a:pPr>
            <a:r>
              <a:rPr lang="en-US" altLang="en-US" sz="2800" dirty="0"/>
              <a:t>Input parameters may be difficult to determine</a:t>
            </a:r>
          </a:p>
          <a:p>
            <a:pPr lvl="1" algn="just">
              <a:buFont typeface="Wingdings" panose="05000000000000000000" pitchFamily="2" charset="2"/>
              <a:buChar char="Ø"/>
            </a:pPr>
            <a:r>
              <a:rPr lang="en-US" altLang="en-US" sz="2800" dirty="0"/>
              <a:t>In some situations very sensitive to input parameter setting</a:t>
            </a:r>
          </a:p>
          <a:p>
            <a:pPr algn="just"/>
            <a:endParaRPr lang="en-IN"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1193255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DBSCAN required input parameters  </a:t>
            </a:r>
            <a:r>
              <a:rPr lang="el-GR" altLang="en-US" dirty="0"/>
              <a:t>ϵ</a:t>
            </a:r>
            <a:r>
              <a:rPr lang="en-US" altLang="en-US" dirty="0"/>
              <a:t> and  </a:t>
            </a:r>
            <a:r>
              <a:rPr lang="en-US" altLang="en-US" dirty="0" err="1"/>
              <a:t>MinPts</a:t>
            </a:r>
            <a:r>
              <a:rPr lang="en-US" altLang="en-US" dirty="0"/>
              <a:t>, however, it is not easy for the user to set these parameters.</a:t>
            </a:r>
          </a:p>
          <a:p>
            <a:pPr algn="just"/>
            <a:r>
              <a:rPr lang="en-US" dirty="0"/>
              <a:t>Such parameter settings are usually empirically set and difficult to determine, especially for real-world, </a:t>
            </a:r>
            <a:r>
              <a:rPr lang="en-US" dirty="0" err="1"/>
              <a:t>highdimensional</a:t>
            </a:r>
            <a:r>
              <a:rPr lang="en-US" dirty="0"/>
              <a:t> datasets.</a:t>
            </a:r>
          </a:p>
          <a:p>
            <a:pPr algn="just"/>
            <a:r>
              <a:rPr lang="en-US" dirty="0"/>
              <a:t>Most algorithms are sensitive to these parameter values: Slightly different settings may lead to very different </a:t>
            </a:r>
            <a:r>
              <a:rPr lang="en-US" dirty="0" err="1"/>
              <a:t>clusterings</a:t>
            </a:r>
            <a:r>
              <a:rPr lang="en-US" dirty="0"/>
              <a:t> of the data. </a:t>
            </a:r>
          </a:p>
          <a:p>
            <a:pPr algn="just"/>
            <a:r>
              <a:rPr lang="en-US" dirty="0"/>
              <a:t>To overcome the difficulty in using one set of global parameters in clustering analysis, a cluster analysis method called OPTICS was proposed. </a:t>
            </a:r>
          </a:p>
          <a:p>
            <a:pPr algn="just"/>
            <a:r>
              <a:rPr lang="en-US" dirty="0"/>
              <a:t>OPTICS does not explicitly produce a dataset clustering. Instead, it outputs a cluster ordering. </a:t>
            </a:r>
            <a:endParaRPr lang="en-IN"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577338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a:pPr>
            <a:r>
              <a:rPr lang="en-US" altLang="en-US" dirty="0"/>
              <a:t>Partitioning method: </a:t>
            </a:r>
          </a:p>
          <a:p>
            <a:pPr lvl="1" algn="just">
              <a:lnSpc>
                <a:spcPct val="100000"/>
              </a:lnSpc>
            </a:pPr>
            <a:r>
              <a:rPr lang="en-US" altLang="en-US" sz="2600" dirty="0"/>
              <a:t>Construct various partitions and then evaluate them by some criterion, e.g., minimizing the sum of square errors.</a:t>
            </a:r>
          </a:p>
          <a:p>
            <a:pPr lvl="1" algn="just">
              <a:lnSpc>
                <a:spcPct val="100000"/>
              </a:lnSpc>
            </a:pPr>
            <a:r>
              <a:rPr lang="en-US" altLang="en-US" sz="2600" dirty="0"/>
              <a:t>Typical methods: k-means, k-medoids</a:t>
            </a:r>
          </a:p>
          <a:p>
            <a:pPr marL="514350" indent="-514350" algn="just">
              <a:lnSpc>
                <a:spcPct val="100000"/>
              </a:lnSpc>
              <a:buFont typeface="+mj-lt"/>
              <a:buAutoNum type="arabicPeriod" startAt="2"/>
            </a:pPr>
            <a:r>
              <a:rPr lang="en-US" altLang="en-US" dirty="0"/>
              <a:t>Hierarchical method: </a:t>
            </a:r>
          </a:p>
          <a:p>
            <a:pPr lvl="1" algn="just">
              <a:lnSpc>
                <a:spcPct val="100000"/>
              </a:lnSpc>
            </a:pPr>
            <a:r>
              <a:rPr lang="en-US" altLang="en-US" dirty="0"/>
              <a:t>Create a hierarchical decomposition of the set of data (or objects) using some criterion.</a:t>
            </a:r>
          </a:p>
          <a:p>
            <a:pPr lvl="1" algn="just">
              <a:lnSpc>
                <a:spcPct val="100000"/>
              </a:lnSpc>
            </a:pPr>
            <a:r>
              <a:rPr lang="en-US" altLang="en-US" dirty="0"/>
              <a:t>Typical methods: Diana, Agnes, BIRCH, CAMELEON</a:t>
            </a:r>
          </a:p>
          <a:p>
            <a:pPr algn="just">
              <a:lnSpc>
                <a:spcPct val="100000"/>
              </a:lnSpc>
            </a:pPr>
            <a:endParaRPr lang="en-US" altLang="en-US" dirty="0"/>
          </a:p>
        </p:txBody>
      </p:sp>
    </p:spTree>
    <p:extLst>
      <p:ext uri="{BB962C8B-B14F-4D97-AF65-F5344CB8AC3E}">
        <p14:creationId xmlns:p14="http://schemas.microsoft.com/office/powerpoint/2010/main" val="19632330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Objects in a denser cluster are listed closer to each other in the cluster ordering.</a:t>
            </a:r>
          </a:p>
          <a:p>
            <a:pPr algn="just"/>
            <a:r>
              <a:rPr lang="en-US" altLang="en-US" dirty="0"/>
              <a:t>This ordering is equivalent to density-based clustering obtained from a wide range of parameter settings. </a:t>
            </a:r>
          </a:p>
          <a:p>
            <a:pPr algn="just"/>
            <a:r>
              <a:rPr lang="en-US" altLang="en-US" dirty="0"/>
              <a:t>Thus, OPTICS does not require the user to provide a specific density threshold. </a:t>
            </a:r>
          </a:p>
          <a:p>
            <a:pPr algn="just"/>
            <a:r>
              <a:rPr lang="en-US" dirty="0"/>
              <a:t>To construct the different </a:t>
            </a:r>
            <a:r>
              <a:rPr lang="en-US" dirty="0" err="1"/>
              <a:t>clusterings</a:t>
            </a:r>
            <a:r>
              <a:rPr lang="en-US" dirty="0"/>
              <a:t> simultaneously, the objects are processed in a specific order. </a:t>
            </a:r>
          </a:p>
          <a:p>
            <a:pPr algn="just"/>
            <a:r>
              <a:rPr lang="en-US" dirty="0"/>
              <a:t>This order selects an object that is density-reachable with respect to the lowest </a:t>
            </a:r>
            <a:r>
              <a:rPr lang="el-GR" dirty="0"/>
              <a:t>ϵ</a:t>
            </a:r>
            <a:r>
              <a:rPr lang="en-US" dirty="0"/>
              <a:t> value so that clusters with higher density (lower </a:t>
            </a:r>
            <a:r>
              <a:rPr lang="el-GR" dirty="0"/>
              <a:t>ϵ</a:t>
            </a:r>
            <a:r>
              <a:rPr lang="en-US" dirty="0"/>
              <a:t>) will be finished first. </a:t>
            </a:r>
            <a:endParaRPr lang="en-IN"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98641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612120" cy="5872480"/>
              </a:xfrm>
            </p:spPr>
            <p:txBody>
              <a:bodyPr>
                <a:noAutofit/>
              </a:bodyPr>
              <a:lstStyle/>
              <a:p>
                <a:pPr marL="0" indent="0" algn="just">
                  <a:buNone/>
                </a:pPr>
                <a:r>
                  <a:rPr lang="en-US" dirty="0"/>
                  <a:t>OPTICS needs two important pieces of information per object: </a:t>
                </a:r>
              </a:p>
              <a:p>
                <a:pPr marL="355600" indent="-355600" algn="just">
                  <a:buFont typeface="+mj-lt"/>
                  <a:buAutoNum type="arabicPeriod"/>
                </a:pPr>
                <a:r>
                  <a:rPr lang="en-US" dirty="0"/>
                  <a:t>The core-distance of an object p is the smallest value </a:t>
                </a:r>
                <a14:m>
                  <m:oMath xmlns:m="http://schemas.openxmlformats.org/officeDocument/2006/math">
                    <m:acc>
                      <m:accPr>
                        <m:chr m:val="́"/>
                        <m:ctrlPr>
                          <a:rPr lang="en-US" i="1" smtClean="0">
                            <a:latin typeface="Cambria Math" panose="02040503050406030204" pitchFamily="18" charset="0"/>
                          </a:rPr>
                        </m:ctrlPr>
                      </m:accPr>
                      <m:e>
                        <m:r>
                          <m:rPr>
                            <m:sty m:val="p"/>
                          </m:rPr>
                          <a:rPr lang="el-GR" i="1" smtClean="0">
                            <a:latin typeface="Cambria Math" panose="02040503050406030204" pitchFamily="18" charset="0"/>
                          </a:rPr>
                          <m:t>ϵ</m:t>
                        </m:r>
                      </m:e>
                    </m:acc>
                  </m:oMath>
                </a14:m>
                <a:r>
                  <a:rPr lang="en-US" dirty="0"/>
                  <a:t> such that the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-neighborhood of p has at least </a:t>
                </a:r>
                <a:r>
                  <a:rPr lang="en-US" dirty="0" err="1"/>
                  <a:t>MinPts</a:t>
                </a:r>
                <a:r>
                  <a:rPr lang="en-US" dirty="0"/>
                  <a:t> objects. </a:t>
                </a:r>
              </a:p>
              <a:p>
                <a:pPr algn="just"/>
                <a:r>
                  <a:rPr lang="en-US" dirty="0"/>
                  <a:t>That is,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 is the minimum distance threshold that makes p a core object. If p is not a core object with respect to </a:t>
                </a:r>
                <a:r>
                  <a:rPr lang="el-GR" dirty="0"/>
                  <a:t>ϵ</a:t>
                </a:r>
                <a:r>
                  <a:rPr lang="en-US" dirty="0"/>
                  <a:t> and </a:t>
                </a:r>
                <a:r>
                  <a:rPr lang="en-US" dirty="0" err="1"/>
                  <a:t>MinPts</a:t>
                </a:r>
                <a:r>
                  <a:rPr lang="en-US" dirty="0"/>
                  <a:t>, the core-distance of p is undefined.</a:t>
                </a:r>
              </a:p>
              <a:p>
                <a:pPr marL="355600" indent="-355600" algn="just">
                  <a:buFont typeface="+mj-lt"/>
                  <a:buAutoNum type="arabicPeriod" startAt="2"/>
                </a:pPr>
                <a:r>
                  <a:rPr lang="en-US" dirty="0"/>
                  <a:t>The reachability-distance to object p from q is the minimum radius value that makes p density-reachable from q. </a:t>
                </a:r>
              </a:p>
              <a:p>
                <a:pPr algn="just"/>
                <a:r>
                  <a:rPr lang="en-US" dirty="0"/>
                  <a:t>According to the definition of density-reachability, q has to be a core object and p must be in the neighborhood of q. </a:t>
                </a:r>
              </a:p>
              <a:p>
                <a:pPr algn="just"/>
                <a:r>
                  <a:rPr lang="en-US" dirty="0"/>
                  <a:t>Therefore, the reachability-distance from q to p is </a:t>
                </a:r>
                <a:r>
                  <a:rPr lang="en-US" i="1" dirty="0"/>
                  <a:t>max{core-distance(q), </a:t>
                </a:r>
                <a:r>
                  <a:rPr lang="en-US" i="1" dirty="0" err="1"/>
                  <a:t>dist</a:t>
                </a:r>
                <a:r>
                  <a:rPr lang="en-US" i="1" dirty="0"/>
                  <a:t>(p, q)}</a:t>
                </a:r>
                <a:r>
                  <a:rPr lang="en-US" dirty="0"/>
                  <a:t>. If q is not a core object with respect to </a:t>
                </a:r>
                <a:r>
                  <a:rPr lang="el-GR" dirty="0"/>
                  <a:t>ϵ</a:t>
                </a:r>
                <a:r>
                  <a:rPr lang="en-US" dirty="0"/>
                  <a:t> and </a:t>
                </a:r>
                <a:r>
                  <a:rPr lang="en-US" dirty="0" err="1"/>
                  <a:t>MinPts</a:t>
                </a:r>
                <a:r>
                  <a:rPr lang="en-US" dirty="0"/>
                  <a:t>, the reachability-distance to p from q is undefined.</a:t>
                </a:r>
                <a:endParaRPr lang="en-IN"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751840"/>
                <a:ext cx="10612120" cy="5872480"/>
              </a:xfrm>
              <a:blipFill>
                <a:blip r:embed="rId2"/>
                <a:stretch>
                  <a:fillRect l="-1207" t="-1660" r="-1207" b="-311"/>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319498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Grid-based clustering method takes a space-driven approach by partitioning the embedding space into cells independent of the distribution of the input objects.</a:t>
            </a:r>
          </a:p>
          <a:p>
            <a:pPr algn="just"/>
            <a:r>
              <a:rPr lang="en-US" dirty="0"/>
              <a:t>The grid-based clustering approach uses a multiresolution grid data structure. </a:t>
            </a:r>
          </a:p>
          <a:p>
            <a:pPr algn="just"/>
            <a:r>
              <a:rPr lang="en-US" dirty="0"/>
              <a:t>It quantizes the object space into a finite number of cells that form a grid structure on which all of the operations for clustering are performed. </a:t>
            </a:r>
          </a:p>
          <a:p>
            <a:pPr algn="just"/>
            <a:r>
              <a:rPr lang="en-US" dirty="0"/>
              <a:t>The main advantage of the approach is its fast processing time, which is typically independent of the number of data objects.</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a:t>
            </a:r>
            <a:endParaRPr lang="en-IN" sz="4000" dirty="0"/>
          </a:p>
        </p:txBody>
      </p:sp>
    </p:spTree>
    <p:extLst>
      <p:ext uri="{BB962C8B-B14F-4D97-AF65-F5344CB8AC3E}">
        <p14:creationId xmlns:p14="http://schemas.microsoft.com/office/powerpoint/2010/main" val="33946520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a:t>
            </a:r>
            <a:r>
              <a:rPr lang="en-US" dirty="0" err="1"/>
              <a:t>CLustering</a:t>
            </a:r>
            <a:r>
              <a:rPr lang="en-US" dirty="0"/>
              <a:t> In </a:t>
            </a:r>
            <a:r>
              <a:rPr lang="en-US" dirty="0" err="1"/>
              <a:t>QUEst</a:t>
            </a:r>
            <a:r>
              <a:rPr lang="en-US" dirty="0"/>
              <a:t>) is a simple grid-based method for finding </a:t>
            </a:r>
            <a:r>
              <a:rPr lang="en-US" dirty="0" err="1"/>
              <a:t>densitybased</a:t>
            </a:r>
            <a:r>
              <a:rPr lang="en-US" dirty="0"/>
              <a:t> clusters in subspaces. </a:t>
            </a:r>
          </a:p>
          <a:p>
            <a:pPr algn="just"/>
            <a:r>
              <a:rPr lang="en-US" dirty="0"/>
              <a:t>CLIQUE partitions each dimension into nonoverlapping intervals, thereby partitioning the entire embedding space of the data objects into cells. </a:t>
            </a:r>
          </a:p>
          <a:p>
            <a:pPr algn="just"/>
            <a:r>
              <a:rPr lang="en-US" dirty="0"/>
              <a:t>It uses a density threshold to identify dense cells and sparse ones. A cell is dense if the number of objects mapped to it exceeds the density threshold.</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3651591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is a density-based and grid-based subspace clustering algorithm</a:t>
            </a:r>
          </a:p>
          <a:p>
            <a:pPr algn="just"/>
            <a:r>
              <a:rPr lang="en-US" dirty="0"/>
              <a:t>Grid-based: It discretizes the data space through a grid and estimates the density by counting the number of points in a grid cell</a:t>
            </a:r>
          </a:p>
          <a:p>
            <a:pPr algn="just"/>
            <a:r>
              <a:rPr lang="en-US" dirty="0"/>
              <a:t>Density-based: A cluster is a maximal set of connected dense units in a subspace</a:t>
            </a:r>
          </a:p>
          <a:p>
            <a:pPr algn="just"/>
            <a:r>
              <a:rPr lang="en-US" dirty="0"/>
              <a:t>A unit is dense if the fraction of total data points contained in the unit exceeds the input model parameter.</a:t>
            </a:r>
          </a:p>
          <a:p>
            <a:pPr algn="just"/>
            <a:r>
              <a:rPr lang="en-US" dirty="0"/>
              <a:t>Subspace clustering: A subspace cluster is a set of neighboring dense cells in an arbitrary subspace. It also discovers some minimal descriptions of the clusters</a:t>
            </a:r>
          </a:p>
          <a:p>
            <a:pPr algn="just"/>
            <a:r>
              <a:rPr lang="en-US" dirty="0"/>
              <a:t>It automatically identifies subspaces of a high dimensional data space that allow better clustering than original space using the </a:t>
            </a:r>
            <a:r>
              <a:rPr lang="en-US" dirty="0" err="1"/>
              <a:t>Apriori</a:t>
            </a:r>
            <a:r>
              <a:rPr lang="en-US" dirty="0"/>
              <a:t> principle</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1584930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spTree>
    <p:extLst>
      <p:ext uri="{BB962C8B-B14F-4D97-AF65-F5344CB8AC3E}">
        <p14:creationId xmlns:p14="http://schemas.microsoft.com/office/powerpoint/2010/main" val="27656826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1600" dirty="0"/>
          </a:p>
          <a:p>
            <a:pPr algn="just"/>
            <a:r>
              <a:rPr lang="en-US" dirty="0" err="1"/>
              <a:t>Apriori</a:t>
            </a:r>
            <a:r>
              <a:rPr lang="en-US" dirty="0"/>
              <a:t> principle: If a collection of points S is a cluster in a k-dimensional space, then S is also part of a cluster in any (k-1) dimensional projections of this space</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pic>
        <p:nvPicPr>
          <p:cNvPr id="5" name="Picture 4">
            <a:extLst>
              <a:ext uri="{FF2B5EF4-FFF2-40B4-BE49-F238E27FC236}">
                <a16:creationId xmlns="" xmlns:a16="http://schemas.microsoft.com/office/drawing/2014/main" id="{09137941-9BEC-480E-A9E0-EA320010F91A}"/>
              </a:ext>
            </a:extLst>
          </p:cNvPr>
          <p:cNvPicPr>
            <a:picLocks noChangeAspect="1"/>
          </p:cNvPicPr>
          <p:nvPr/>
        </p:nvPicPr>
        <p:blipFill>
          <a:blip r:embed="rId3"/>
          <a:stretch>
            <a:fillRect/>
          </a:stretch>
        </p:blipFill>
        <p:spPr>
          <a:xfrm>
            <a:off x="7750536" y="1747520"/>
            <a:ext cx="4387792" cy="3881120"/>
          </a:xfrm>
          <a:prstGeom prst="rect">
            <a:avLst/>
          </a:prstGeom>
        </p:spPr>
      </p:pic>
    </p:spTree>
    <p:extLst>
      <p:ext uri="{BB962C8B-B14F-4D97-AF65-F5344CB8AC3E}">
        <p14:creationId xmlns:p14="http://schemas.microsoft.com/office/powerpoint/2010/main" val="2188633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Major Steps of the CLIQUE Algorithm:</a:t>
            </a:r>
          </a:p>
          <a:p>
            <a:pPr algn="just"/>
            <a:r>
              <a:rPr lang="en-US" dirty="0"/>
              <a:t>Identify subspaces that contain clusters</a:t>
            </a:r>
          </a:p>
          <a:p>
            <a:pPr lvl="1" algn="just"/>
            <a:r>
              <a:rPr lang="en-US" sz="2800" dirty="0"/>
              <a:t>Partition the data space and find the number of points that lie inside each cell of the partition</a:t>
            </a:r>
          </a:p>
          <a:p>
            <a:pPr lvl="1" algn="just"/>
            <a:r>
              <a:rPr lang="en-US" sz="2800" dirty="0"/>
              <a:t>Identify the subspaces that contain clusters using the </a:t>
            </a:r>
            <a:r>
              <a:rPr lang="en-US" sz="2800" i="1" dirty="0" err="1"/>
              <a:t>Apriori</a:t>
            </a:r>
            <a:r>
              <a:rPr lang="en-US" sz="2800" dirty="0"/>
              <a:t> principle</a:t>
            </a:r>
          </a:p>
          <a:p>
            <a:pPr algn="just"/>
            <a:r>
              <a:rPr lang="en-US" dirty="0"/>
              <a:t>Identify clusters</a:t>
            </a:r>
          </a:p>
          <a:p>
            <a:pPr lvl="1" algn="just"/>
            <a:r>
              <a:rPr lang="en-US" sz="2800" dirty="0"/>
              <a:t>Determine dense units in all subspaces of interests</a:t>
            </a:r>
          </a:p>
          <a:p>
            <a:pPr lvl="1" algn="just"/>
            <a:r>
              <a:rPr lang="en-US" sz="2800" dirty="0"/>
              <a:t>Determine connected dense units in all subspaces of interests</a:t>
            </a:r>
          </a:p>
          <a:p>
            <a:pPr algn="just"/>
            <a:r>
              <a:rPr lang="en-US" dirty="0"/>
              <a:t>Generate minimal descriptions for the clusters</a:t>
            </a:r>
          </a:p>
          <a:p>
            <a:pPr lvl="1" algn="just"/>
            <a:r>
              <a:rPr lang="en-US" sz="2800" dirty="0"/>
              <a:t>Determine maximal regions that cover a cluster of connected dense units for each cluster</a:t>
            </a:r>
          </a:p>
          <a:p>
            <a:pPr lvl="1" algn="just"/>
            <a:r>
              <a:rPr lang="en-US" sz="2800" dirty="0"/>
              <a:t>Determine minimal cover for each cluster</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5400428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Strengths</a:t>
            </a:r>
          </a:p>
          <a:p>
            <a:pPr marL="355600" lvl="1" indent="-355600" algn="just"/>
            <a:r>
              <a:rPr lang="en-US" sz="2800" dirty="0"/>
              <a:t>Automatically finds subspaces of the highest dimensionality as long as high density clusters exist in those subspaces</a:t>
            </a:r>
          </a:p>
          <a:p>
            <a:pPr marL="355600" lvl="1" indent="-355600" algn="just"/>
            <a:r>
              <a:rPr lang="en-US" sz="2800" dirty="0"/>
              <a:t>Insensitive to the order of records in input and does not presume some canonical data distribution</a:t>
            </a:r>
          </a:p>
          <a:p>
            <a:pPr marL="355600" lvl="1" indent="-355600" algn="just"/>
            <a:r>
              <a:rPr lang="en-US" sz="2800" dirty="0"/>
              <a:t>Scales linearly with the size of input and has good scalability as the number of dimensions in the data increases O(Ck + </a:t>
            </a:r>
            <a:r>
              <a:rPr lang="en-US" sz="2800" dirty="0" err="1"/>
              <a:t>mk</a:t>
            </a:r>
            <a:r>
              <a:rPr lang="en-US" sz="2800" dirty="0"/>
              <a:t>)</a:t>
            </a:r>
          </a:p>
          <a:p>
            <a:pPr marL="355600" lvl="1" indent="-355600" algn="just"/>
            <a:r>
              <a:rPr lang="en-US" sz="2800" dirty="0"/>
              <a:t>Simple method and interpretability of results</a:t>
            </a:r>
          </a:p>
          <a:p>
            <a:pPr marL="0" indent="0" algn="just">
              <a:buNone/>
            </a:pPr>
            <a:r>
              <a:rPr lang="en-US" dirty="0"/>
              <a:t>Weaknesses</a:t>
            </a:r>
          </a:p>
          <a:p>
            <a:pPr marL="355600" lvl="1" indent="-355600" algn="just"/>
            <a:r>
              <a:rPr lang="en-US" sz="2800" dirty="0"/>
              <a:t>As in all grid-based clustering approaches, the quality of the results crucially depends on the</a:t>
            </a:r>
          </a:p>
          <a:p>
            <a:pPr marL="355600" lvl="1" indent="-355600" algn="just"/>
            <a:r>
              <a:rPr lang="en-US" sz="2800" dirty="0"/>
              <a:t>appropriate choice of the number and width of the partitions and grid cells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8842879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55600" lvl="1" indent="-355600" algn="just"/>
            <a:r>
              <a:rPr lang="en-US" sz="2800" dirty="0"/>
              <a:t>A hierarchical clustering method works by grouping data objects into a hierarchy or “tree” of clusters.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39679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startAt="3"/>
            </a:pPr>
            <a:r>
              <a:rPr lang="en-US" altLang="en-US" dirty="0"/>
              <a:t>Density-based method: </a:t>
            </a:r>
          </a:p>
          <a:p>
            <a:pPr lvl="1" algn="just">
              <a:lnSpc>
                <a:spcPct val="110000"/>
              </a:lnSpc>
            </a:pPr>
            <a:r>
              <a:rPr lang="en-US" altLang="en-US" sz="2600" dirty="0"/>
              <a:t>Based on connectivity and density functions</a:t>
            </a:r>
          </a:p>
          <a:p>
            <a:pPr lvl="1" algn="just">
              <a:lnSpc>
                <a:spcPct val="110000"/>
              </a:lnSpc>
            </a:pPr>
            <a:r>
              <a:rPr lang="en-US" altLang="en-US" sz="2600" dirty="0"/>
              <a:t>Typical methods: DBSACN, OPTICS, </a:t>
            </a:r>
            <a:r>
              <a:rPr lang="en-US" altLang="en-US" sz="2600" dirty="0" err="1"/>
              <a:t>DenClue</a:t>
            </a:r>
            <a:endParaRPr lang="en-US" altLang="en-US" sz="2600" dirty="0"/>
          </a:p>
          <a:p>
            <a:pPr marL="514350" indent="-514350" algn="just">
              <a:lnSpc>
                <a:spcPct val="100000"/>
              </a:lnSpc>
              <a:buFont typeface="+mj-lt"/>
              <a:buAutoNum type="arabicPeriod" startAt="3"/>
            </a:pPr>
            <a:r>
              <a:rPr lang="en-US" altLang="en-US" dirty="0"/>
              <a:t>Grid-based method: </a:t>
            </a:r>
          </a:p>
          <a:p>
            <a:pPr lvl="1" algn="just">
              <a:lnSpc>
                <a:spcPct val="120000"/>
              </a:lnSpc>
            </a:pPr>
            <a:r>
              <a:rPr lang="en-US" altLang="en-US" sz="2600" dirty="0"/>
              <a:t>based on a multiple-level granularity structure</a:t>
            </a:r>
          </a:p>
          <a:p>
            <a:pPr lvl="1" algn="just">
              <a:lnSpc>
                <a:spcPct val="120000"/>
              </a:lnSpc>
            </a:pPr>
            <a:r>
              <a:rPr lang="en-US" altLang="en-US" sz="2600" dirty="0"/>
              <a:t>Typical methods: STING, </a:t>
            </a:r>
            <a:r>
              <a:rPr lang="en-US" altLang="en-US" sz="2600" dirty="0" err="1"/>
              <a:t>WaveCluster</a:t>
            </a:r>
            <a:r>
              <a:rPr lang="en-US" altLang="en-US" sz="2600" dirty="0"/>
              <a:t>, CLIQUE</a:t>
            </a:r>
          </a:p>
          <a:p>
            <a:pPr algn="just">
              <a:lnSpc>
                <a:spcPct val="100000"/>
              </a:lnSpc>
            </a:pPr>
            <a:endParaRPr lang="en-US" altLang="en-US" dirty="0"/>
          </a:p>
        </p:txBody>
      </p:sp>
    </p:spTree>
    <p:extLst>
      <p:ext uri="{BB962C8B-B14F-4D97-AF65-F5344CB8AC3E}">
        <p14:creationId xmlns:p14="http://schemas.microsoft.com/office/powerpoint/2010/main" val="6968827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r>
              <a:rPr lang="en-US" sz="2800" dirty="0"/>
              <a:t>An </a:t>
            </a:r>
            <a:r>
              <a:rPr lang="en-US" sz="2800" b="1" dirty="0"/>
              <a:t>agglomerative</a:t>
            </a:r>
            <a:r>
              <a:rPr lang="en-US" sz="2800" dirty="0"/>
              <a:t> hierarchical clustering method uses a </a:t>
            </a:r>
            <a:r>
              <a:rPr lang="en-US" sz="2800" b="1" dirty="0"/>
              <a:t>bottom-up strategy</a:t>
            </a:r>
            <a:r>
              <a:rPr lang="en-US" sz="2800" dirty="0"/>
              <a:t>. </a:t>
            </a:r>
          </a:p>
          <a:p>
            <a:pPr marL="355600" lvl="1" indent="-355600" algn="just"/>
            <a:r>
              <a:rPr lang="en-US" sz="2800" dirty="0"/>
              <a:t>It typically starts by letting </a:t>
            </a:r>
            <a:r>
              <a:rPr lang="en-US" sz="2800" b="1" dirty="0"/>
              <a:t>each object form its own cluster </a:t>
            </a:r>
            <a:r>
              <a:rPr lang="en-US" sz="2800" dirty="0"/>
              <a:t>and iteratively merges clusters into larger and larger clusters, until all the objects are in a single cluster or certain termination conditions are satisfied. </a:t>
            </a:r>
          </a:p>
          <a:p>
            <a:pPr marL="355600" lvl="1" indent="-355600" algn="just"/>
            <a:endParaRPr lang="en-US" sz="2800" dirty="0"/>
          </a:p>
          <a:p>
            <a:pPr marL="355600" lvl="1" indent="-355600" algn="just"/>
            <a:r>
              <a:rPr lang="en-US" sz="2800" dirty="0"/>
              <a:t>A </a:t>
            </a:r>
            <a:r>
              <a:rPr lang="en-US" sz="2800" b="1" dirty="0"/>
              <a:t>divisive</a:t>
            </a:r>
            <a:r>
              <a:rPr lang="en-US" sz="2800" dirty="0"/>
              <a:t> hierarchical clustering method employs a </a:t>
            </a:r>
            <a:r>
              <a:rPr lang="en-US" sz="2800" b="1" dirty="0"/>
              <a:t>top-down strategy</a:t>
            </a:r>
            <a:r>
              <a:rPr lang="en-US" sz="2800" dirty="0"/>
              <a:t>. </a:t>
            </a:r>
          </a:p>
          <a:p>
            <a:pPr marL="355600" lvl="1" indent="-355600" algn="just"/>
            <a:r>
              <a:rPr lang="en-US" sz="2800" dirty="0"/>
              <a:t>It starts by placing </a:t>
            </a:r>
            <a:r>
              <a:rPr lang="en-US" sz="2800" b="1" dirty="0"/>
              <a:t>all objects in one cluster</a:t>
            </a:r>
            <a:r>
              <a:rPr lang="en-US" sz="2800" dirty="0"/>
              <a:t>, which is the hierarchy’s root.</a:t>
            </a:r>
          </a:p>
          <a:p>
            <a:pPr marL="355600" lvl="1" indent="-355600" algn="just"/>
            <a:endParaRPr lang="en-US"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591190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endParaRPr lang="en-US"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pic>
        <p:nvPicPr>
          <p:cNvPr id="2" name="Picture 1">
            <a:extLst>
              <a:ext uri="{FF2B5EF4-FFF2-40B4-BE49-F238E27FC236}">
                <a16:creationId xmlns="" xmlns:a16="http://schemas.microsoft.com/office/drawing/2014/main" id="{75040D4F-8CF7-4575-9AB3-A355305A5274}"/>
              </a:ext>
            </a:extLst>
          </p:cNvPr>
          <p:cNvPicPr>
            <a:picLocks noChangeAspect="1"/>
          </p:cNvPicPr>
          <p:nvPr/>
        </p:nvPicPr>
        <p:blipFill>
          <a:blip r:embed="rId2"/>
          <a:stretch>
            <a:fillRect/>
          </a:stretch>
        </p:blipFill>
        <p:spPr>
          <a:xfrm>
            <a:off x="1513840" y="1466578"/>
            <a:ext cx="8007395" cy="3799371"/>
          </a:xfrm>
          <a:prstGeom prst="rect">
            <a:avLst/>
          </a:prstGeom>
        </p:spPr>
      </p:pic>
      <p:sp>
        <p:nvSpPr>
          <p:cNvPr id="5" name="Text Box 43">
            <a:extLst>
              <a:ext uri="{FF2B5EF4-FFF2-40B4-BE49-F238E27FC236}">
                <a16:creationId xmlns="" xmlns:a16="http://schemas.microsoft.com/office/drawing/2014/main" id="{A0307EED-1F67-43E7-B5E9-76188C104E72}"/>
              </a:ext>
            </a:extLst>
          </p:cNvPr>
          <p:cNvSpPr txBox="1">
            <a:spLocks noChangeArrowheads="1"/>
          </p:cNvSpPr>
          <p:nvPr/>
        </p:nvSpPr>
        <p:spPr bwMode="auto">
          <a:xfrm>
            <a:off x="-76200" y="2235200"/>
            <a:ext cx="32004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dirty="0">
                <a:latin typeface="Arial" panose="020B0604020202020204" pitchFamily="34" charset="0"/>
              </a:rPr>
              <a:t>Initialization: </a:t>
            </a:r>
          </a:p>
          <a:p>
            <a:pPr eaLnBrk="1" hangingPunct="1">
              <a:spcBef>
                <a:spcPct val="50000"/>
              </a:spcBef>
              <a:buClrTx/>
              <a:buSzTx/>
              <a:buFontTx/>
              <a:buNone/>
            </a:pPr>
            <a:r>
              <a:rPr lang="en-US" altLang="zh-CN" sz="1600" dirty="0">
                <a:latin typeface="Arial" panose="020B0604020202020204" pitchFamily="34" charset="0"/>
              </a:rPr>
              <a:t>       Each object is a cluster</a:t>
            </a:r>
          </a:p>
          <a:p>
            <a:pPr eaLnBrk="1" hangingPunct="1">
              <a:spcBef>
                <a:spcPct val="50000"/>
              </a:spcBef>
              <a:buClrTx/>
              <a:buSzTx/>
              <a:buFontTx/>
              <a:buNone/>
            </a:pPr>
            <a:r>
              <a:rPr lang="en-US" altLang="zh-CN" sz="1600" dirty="0">
                <a:latin typeface="Arial" panose="020B0604020202020204" pitchFamily="34" charset="0"/>
              </a:rPr>
              <a:t>Iteration: </a:t>
            </a:r>
          </a:p>
          <a:p>
            <a:pPr algn="just" eaLnBrk="1" hangingPunct="1">
              <a:spcBef>
                <a:spcPct val="50000"/>
              </a:spcBef>
              <a:buClrTx/>
              <a:buSzTx/>
              <a:buFontTx/>
              <a:buNone/>
            </a:pPr>
            <a:r>
              <a:rPr lang="en-US" altLang="zh-CN" sz="1600" dirty="0">
                <a:latin typeface="Arial" panose="020B0604020202020204" pitchFamily="34" charset="0"/>
              </a:rPr>
              <a:t>      Merge two clusters which are</a:t>
            </a:r>
          </a:p>
          <a:p>
            <a:pPr algn="just" eaLnBrk="1" hangingPunct="1">
              <a:spcBef>
                <a:spcPct val="50000"/>
              </a:spcBef>
              <a:buClrTx/>
              <a:buSzTx/>
              <a:buFontTx/>
              <a:buNone/>
            </a:pPr>
            <a:r>
              <a:rPr lang="en-US" altLang="zh-CN" sz="1600" dirty="0">
                <a:latin typeface="Arial" panose="020B0604020202020204" pitchFamily="34" charset="0"/>
              </a:rPr>
              <a:t>          most similar to each other;</a:t>
            </a:r>
          </a:p>
          <a:p>
            <a:pPr algn="just" eaLnBrk="1" hangingPunct="1">
              <a:spcBef>
                <a:spcPct val="50000"/>
              </a:spcBef>
              <a:buClrTx/>
              <a:buSzTx/>
              <a:buFontTx/>
              <a:buNone/>
            </a:pPr>
            <a:r>
              <a:rPr lang="en-US" altLang="zh-CN" sz="1600" dirty="0">
                <a:latin typeface="Arial" panose="020B0604020202020204" pitchFamily="34" charset="0"/>
              </a:rPr>
              <a:t>      Until all objects are merged</a:t>
            </a:r>
          </a:p>
          <a:p>
            <a:pPr algn="just" eaLnBrk="1" hangingPunct="1">
              <a:spcBef>
                <a:spcPct val="50000"/>
              </a:spcBef>
              <a:buClrTx/>
              <a:buSzTx/>
              <a:buFontTx/>
              <a:buNone/>
            </a:pPr>
            <a:r>
              <a:rPr lang="en-US" altLang="zh-CN" sz="1600" dirty="0">
                <a:latin typeface="Arial" panose="020B0604020202020204" pitchFamily="34" charset="0"/>
              </a:rPr>
              <a:t>           into a single cluster</a:t>
            </a:r>
          </a:p>
        </p:txBody>
      </p:sp>
      <p:sp>
        <p:nvSpPr>
          <p:cNvPr id="6" name="Text Box 42">
            <a:extLst>
              <a:ext uri="{FF2B5EF4-FFF2-40B4-BE49-F238E27FC236}">
                <a16:creationId xmlns="" xmlns:a16="http://schemas.microsoft.com/office/drawing/2014/main" id="{249471B7-0095-4F5D-ADBE-C3DEBD226752}"/>
              </a:ext>
            </a:extLst>
          </p:cNvPr>
          <p:cNvSpPr txBox="1">
            <a:spLocks noChangeArrowheads="1"/>
          </p:cNvSpPr>
          <p:nvPr/>
        </p:nvSpPr>
        <p:spPr bwMode="auto">
          <a:xfrm>
            <a:off x="8839200" y="1884680"/>
            <a:ext cx="33528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a:latin typeface="Arial" panose="020B0604020202020204" pitchFamily="34" charset="0"/>
              </a:rPr>
              <a:t>Initialization: </a:t>
            </a:r>
          </a:p>
          <a:p>
            <a:pPr eaLnBrk="1" hangingPunct="1">
              <a:spcBef>
                <a:spcPct val="50000"/>
              </a:spcBef>
              <a:buClrTx/>
              <a:buSzTx/>
              <a:buFontTx/>
              <a:buNone/>
            </a:pPr>
            <a:r>
              <a:rPr lang="en-US" altLang="zh-CN" sz="1600">
                <a:latin typeface="Arial" panose="020B0604020202020204" pitchFamily="34" charset="0"/>
              </a:rPr>
              <a:t>       All objects stay in one cluster</a:t>
            </a:r>
          </a:p>
          <a:p>
            <a:pPr eaLnBrk="1" hangingPunct="1">
              <a:spcBef>
                <a:spcPct val="50000"/>
              </a:spcBef>
              <a:buClrTx/>
              <a:buSzTx/>
              <a:buFontTx/>
              <a:buNone/>
            </a:pPr>
            <a:r>
              <a:rPr lang="en-US" altLang="zh-CN" sz="1600">
                <a:latin typeface="Arial" panose="020B0604020202020204" pitchFamily="34" charset="0"/>
              </a:rPr>
              <a:t>Iteration: </a:t>
            </a:r>
          </a:p>
          <a:p>
            <a:pPr eaLnBrk="1" hangingPunct="1">
              <a:spcBef>
                <a:spcPct val="50000"/>
              </a:spcBef>
              <a:buClrTx/>
              <a:buSzTx/>
              <a:buFontTx/>
              <a:buNone/>
            </a:pPr>
            <a:r>
              <a:rPr lang="en-US" altLang="zh-CN" sz="1600">
                <a:latin typeface="Arial" panose="020B0604020202020204" pitchFamily="34" charset="0"/>
              </a:rPr>
              <a:t>      Select a cluster and split it into</a:t>
            </a:r>
          </a:p>
          <a:p>
            <a:pPr eaLnBrk="1" hangingPunct="1">
              <a:spcBef>
                <a:spcPct val="50000"/>
              </a:spcBef>
              <a:buClrTx/>
              <a:buSzTx/>
              <a:buFontTx/>
              <a:buNone/>
            </a:pPr>
            <a:r>
              <a:rPr lang="en-US" altLang="zh-CN" sz="1600">
                <a:latin typeface="Arial" panose="020B0604020202020204" pitchFamily="34" charset="0"/>
              </a:rPr>
              <a:t>          two sub clusters</a:t>
            </a:r>
          </a:p>
          <a:p>
            <a:pPr eaLnBrk="1" hangingPunct="1">
              <a:spcBef>
                <a:spcPct val="50000"/>
              </a:spcBef>
              <a:buClrTx/>
              <a:buSzTx/>
              <a:buFontTx/>
              <a:buNone/>
            </a:pPr>
            <a:r>
              <a:rPr lang="en-US" altLang="zh-CN" sz="1600">
                <a:latin typeface="Arial" panose="020B0604020202020204" pitchFamily="34" charset="0"/>
              </a:rPr>
              <a:t>      Until each leaf cluster contains </a:t>
            </a:r>
          </a:p>
          <a:p>
            <a:pPr eaLnBrk="1" hangingPunct="1">
              <a:spcBef>
                <a:spcPct val="50000"/>
              </a:spcBef>
              <a:buClrTx/>
              <a:buSzTx/>
              <a:buFontTx/>
              <a:buNone/>
            </a:pPr>
            <a:r>
              <a:rPr lang="en-US" altLang="zh-CN" sz="1600">
                <a:latin typeface="Arial" panose="020B0604020202020204" pitchFamily="34" charset="0"/>
              </a:rPr>
              <a:t>          only one object</a:t>
            </a:r>
          </a:p>
        </p:txBody>
      </p:sp>
    </p:spTree>
    <p:extLst>
      <p:ext uri="{BB962C8B-B14F-4D97-AF65-F5344CB8AC3E}">
        <p14:creationId xmlns:p14="http://schemas.microsoft.com/office/powerpoint/2010/main" val="1828587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dirty="0"/>
              <a:t>Dendrogram representation for hierarchical clustering of data objects </a:t>
            </a:r>
            <a:r>
              <a:rPr lang="en-US" b="1" dirty="0"/>
              <a:t>{</a:t>
            </a:r>
            <a:r>
              <a:rPr lang="en-US" b="1" i="1" dirty="0" err="1"/>
              <a:t>a,b,c,d,e</a:t>
            </a:r>
            <a:r>
              <a:rPr lang="en-US" b="1" dirty="0"/>
              <a:t>}</a:t>
            </a:r>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457200" lvl="1" indent="-457200" algn="just"/>
            <a:r>
              <a:rPr lang="en-US" sz="2800" dirty="0"/>
              <a:t>Each node on the tree is a cluster; each leaf node is a singleton cluster</a:t>
            </a:r>
          </a:p>
          <a:p>
            <a:pPr marL="0" lvl="1" indent="0" algn="just">
              <a:buNone/>
            </a:pPr>
            <a:r>
              <a:rPr lang="en-US" sz="2800" dirty="0"/>
              <a:t> </a:t>
            </a:r>
            <a:br>
              <a:rPr lang="en-US" sz="2800" dirty="0"/>
            </a:br>
            <a:endParaRPr lang="en-US"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grpSp>
        <p:nvGrpSpPr>
          <p:cNvPr id="6" name="Group 4">
            <a:extLst>
              <a:ext uri="{FF2B5EF4-FFF2-40B4-BE49-F238E27FC236}">
                <a16:creationId xmlns="" xmlns:a16="http://schemas.microsoft.com/office/drawing/2014/main" id="{0AF70653-D63D-4100-B8FC-8F4159CA39CB}"/>
              </a:ext>
            </a:extLst>
          </p:cNvPr>
          <p:cNvGrpSpPr>
            <a:grpSpLocks/>
          </p:cNvGrpSpPr>
          <p:nvPr/>
        </p:nvGrpSpPr>
        <p:grpSpPr bwMode="auto">
          <a:xfrm>
            <a:off x="2971800" y="2052638"/>
            <a:ext cx="6248400" cy="2900362"/>
            <a:chOff x="912" y="2061"/>
            <a:chExt cx="3936" cy="1827"/>
          </a:xfrm>
        </p:grpSpPr>
        <p:sp>
          <p:nvSpPr>
            <p:cNvPr id="7" name="Line 5">
              <a:extLst>
                <a:ext uri="{FF2B5EF4-FFF2-40B4-BE49-F238E27FC236}">
                  <a16:creationId xmlns="" xmlns:a16="http://schemas.microsoft.com/office/drawing/2014/main" id="{D192AE32-98EA-4020-90BB-37CCDD614EDE}"/>
                </a:ext>
              </a:extLst>
            </p:cNvPr>
            <p:cNvSpPr>
              <a:spLocks noChangeShapeType="1"/>
            </p:cNvSpPr>
            <p:nvPr/>
          </p:nvSpPr>
          <p:spPr bwMode="auto">
            <a:xfrm>
              <a:off x="950" y="3479"/>
              <a:ext cx="454"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a:extLst>
                <a:ext uri="{FF2B5EF4-FFF2-40B4-BE49-F238E27FC236}">
                  <a16:creationId xmlns="" xmlns:a16="http://schemas.microsoft.com/office/drawing/2014/main" id="{E35835C7-1D36-4E97-9BBB-FBB45FD2CC6C}"/>
                </a:ext>
              </a:extLst>
            </p:cNvPr>
            <p:cNvSpPr>
              <a:spLocks noChangeShapeType="1"/>
            </p:cNvSpPr>
            <p:nvPr/>
          </p:nvSpPr>
          <p:spPr bwMode="auto">
            <a:xfrm>
              <a:off x="1404"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a:extLst>
                <a:ext uri="{FF2B5EF4-FFF2-40B4-BE49-F238E27FC236}">
                  <a16:creationId xmlns="" xmlns:a16="http://schemas.microsoft.com/office/drawing/2014/main" id="{4848739E-4446-4DEE-BD69-A9AE58F19B67}"/>
                </a:ext>
              </a:extLst>
            </p:cNvPr>
            <p:cNvSpPr>
              <a:spLocks noChangeShapeType="1"/>
            </p:cNvSpPr>
            <p:nvPr/>
          </p:nvSpPr>
          <p:spPr bwMode="auto">
            <a:xfrm>
              <a:off x="23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8">
              <a:extLst>
                <a:ext uri="{FF2B5EF4-FFF2-40B4-BE49-F238E27FC236}">
                  <a16:creationId xmlns="" xmlns:a16="http://schemas.microsoft.com/office/drawing/2014/main" id="{3CEAD67A-6AC4-495A-B961-E6E0239A05D3}"/>
                </a:ext>
              </a:extLst>
            </p:cNvPr>
            <p:cNvSpPr>
              <a:spLocks noChangeShapeType="1"/>
            </p:cNvSpPr>
            <p:nvPr/>
          </p:nvSpPr>
          <p:spPr bwMode="auto">
            <a:xfrm>
              <a:off x="2350" y="3479"/>
              <a:ext cx="49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a:extLst>
                <a:ext uri="{FF2B5EF4-FFF2-40B4-BE49-F238E27FC236}">
                  <a16:creationId xmlns="" xmlns:a16="http://schemas.microsoft.com/office/drawing/2014/main" id="{354AA8A2-CEDB-40B7-A747-95E4A03C4A10}"/>
                </a:ext>
              </a:extLst>
            </p:cNvPr>
            <p:cNvSpPr>
              <a:spLocks noChangeShapeType="1"/>
            </p:cNvSpPr>
            <p:nvPr/>
          </p:nvSpPr>
          <p:spPr bwMode="auto">
            <a:xfrm>
              <a:off x="2842"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a:extLst>
                <a:ext uri="{FF2B5EF4-FFF2-40B4-BE49-F238E27FC236}">
                  <a16:creationId xmlns="" xmlns:a16="http://schemas.microsoft.com/office/drawing/2014/main" id="{E80ECE35-DE77-429A-92A2-12F551A83A2C}"/>
                </a:ext>
              </a:extLst>
            </p:cNvPr>
            <p:cNvSpPr>
              <a:spLocks noChangeShapeType="1"/>
            </p:cNvSpPr>
            <p:nvPr/>
          </p:nvSpPr>
          <p:spPr bwMode="auto">
            <a:xfrm>
              <a:off x="428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a:extLst>
                <a:ext uri="{FF2B5EF4-FFF2-40B4-BE49-F238E27FC236}">
                  <a16:creationId xmlns="" xmlns:a16="http://schemas.microsoft.com/office/drawing/2014/main" id="{5DC3A4C9-FBFD-423F-8C0E-CEDDE8B562DE}"/>
                </a:ext>
              </a:extLst>
            </p:cNvPr>
            <p:cNvSpPr>
              <a:spLocks noChangeShapeType="1"/>
            </p:cNvSpPr>
            <p:nvPr/>
          </p:nvSpPr>
          <p:spPr bwMode="auto">
            <a:xfrm>
              <a:off x="4280" y="3510"/>
              <a:ext cx="53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a:extLst>
                <a:ext uri="{FF2B5EF4-FFF2-40B4-BE49-F238E27FC236}">
                  <a16:creationId xmlns="" xmlns:a16="http://schemas.microsoft.com/office/drawing/2014/main" id="{F7CC42DD-950B-47EE-AA24-63B176CD31E1}"/>
                </a:ext>
              </a:extLst>
            </p:cNvPr>
            <p:cNvSpPr>
              <a:spLocks noChangeShapeType="1"/>
            </p:cNvSpPr>
            <p:nvPr/>
          </p:nvSpPr>
          <p:spPr bwMode="auto">
            <a:xfrm>
              <a:off x="481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 xmlns:a16="http://schemas.microsoft.com/office/drawing/2014/main" id="{242DAEDB-B80A-4BEF-9901-509C52AE0912}"/>
                </a:ext>
              </a:extLst>
            </p:cNvPr>
            <p:cNvSpPr>
              <a:spLocks noChangeShapeType="1"/>
            </p:cNvSpPr>
            <p:nvPr/>
          </p:nvSpPr>
          <p:spPr bwMode="auto">
            <a:xfrm>
              <a:off x="11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 xmlns:a16="http://schemas.microsoft.com/office/drawing/2014/main" id="{E8087460-591B-4E31-A6F8-C2917329E494}"/>
                </a:ext>
              </a:extLst>
            </p:cNvPr>
            <p:cNvSpPr>
              <a:spLocks noChangeShapeType="1"/>
            </p:cNvSpPr>
            <p:nvPr/>
          </p:nvSpPr>
          <p:spPr bwMode="auto">
            <a:xfrm>
              <a:off x="1177"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
              <a:extLst>
                <a:ext uri="{FF2B5EF4-FFF2-40B4-BE49-F238E27FC236}">
                  <a16:creationId xmlns="" xmlns:a16="http://schemas.microsoft.com/office/drawing/2014/main" id="{6FA8CF4B-7758-41BC-9034-25E1CDAD03D2}"/>
                </a:ext>
              </a:extLst>
            </p:cNvPr>
            <p:cNvSpPr>
              <a:spLocks noChangeShapeType="1"/>
            </p:cNvSpPr>
            <p:nvPr/>
          </p:nvSpPr>
          <p:spPr bwMode="auto">
            <a:xfrm>
              <a:off x="1896"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6">
              <a:extLst>
                <a:ext uri="{FF2B5EF4-FFF2-40B4-BE49-F238E27FC236}">
                  <a16:creationId xmlns="" xmlns:a16="http://schemas.microsoft.com/office/drawing/2014/main" id="{945EE665-93C9-495E-A79A-5C95D4347E19}"/>
                </a:ext>
              </a:extLst>
            </p:cNvPr>
            <p:cNvSpPr>
              <a:spLocks noChangeShapeType="1"/>
            </p:cNvSpPr>
            <p:nvPr/>
          </p:nvSpPr>
          <p:spPr bwMode="auto">
            <a:xfrm>
              <a:off x="2539" y="3164"/>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7">
              <a:extLst>
                <a:ext uri="{FF2B5EF4-FFF2-40B4-BE49-F238E27FC236}">
                  <a16:creationId xmlns="" xmlns:a16="http://schemas.microsoft.com/office/drawing/2014/main" id="{37404E0B-6D81-4915-BC7C-80EBF3FAC001}"/>
                </a:ext>
              </a:extLst>
            </p:cNvPr>
            <p:cNvSpPr>
              <a:spLocks noChangeShapeType="1"/>
            </p:cNvSpPr>
            <p:nvPr/>
          </p:nvSpPr>
          <p:spPr bwMode="auto">
            <a:xfrm>
              <a:off x="25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8">
              <a:extLst>
                <a:ext uri="{FF2B5EF4-FFF2-40B4-BE49-F238E27FC236}">
                  <a16:creationId xmlns="" xmlns:a16="http://schemas.microsoft.com/office/drawing/2014/main" id="{9A5891BF-93C4-46FA-9869-68CBC009D4FE}"/>
                </a:ext>
              </a:extLst>
            </p:cNvPr>
            <p:cNvSpPr>
              <a:spLocks noChangeShapeType="1"/>
            </p:cNvSpPr>
            <p:nvPr/>
          </p:nvSpPr>
          <p:spPr bwMode="auto">
            <a:xfrm>
              <a:off x="2615"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 name="Line 19">
              <a:extLst>
                <a:ext uri="{FF2B5EF4-FFF2-40B4-BE49-F238E27FC236}">
                  <a16:creationId xmlns="" xmlns:a16="http://schemas.microsoft.com/office/drawing/2014/main" id="{937193AC-EDCC-49EF-851F-E089CD50C57B}"/>
                </a:ext>
              </a:extLst>
            </p:cNvPr>
            <p:cNvSpPr>
              <a:spLocks noChangeShapeType="1"/>
            </p:cNvSpPr>
            <p:nvPr/>
          </p:nvSpPr>
          <p:spPr bwMode="auto">
            <a:xfrm>
              <a:off x="3334"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0">
              <a:extLst>
                <a:ext uri="{FF2B5EF4-FFF2-40B4-BE49-F238E27FC236}">
                  <a16:creationId xmlns="" xmlns:a16="http://schemas.microsoft.com/office/drawing/2014/main" id="{9C8DE05E-F065-4BFB-B553-CD6C872F1598}"/>
                </a:ext>
              </a:extLst>
            </p:cNvPr>
            <p:cNvSpPr>
              <a:spLocks noChangeShapeType="1"/>
            </p:cNvSpPr>
            <p:nvPr/>
          </p:nvSpPr>
          <p:spPr bwMode="auto">
            <a:xfrm>
              <a:off x="2577" y="3164"/>
              <a:ext cx="76"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21">
              <a:extLst>
                <a:ext uri="{FF2B5EF4-FFF2-40B4-BE49-F238E27FC236}">
                  <a16:creationId xmlns="" xmlns:a16="http://schemas.microsoft.com/office/drawing/2014/main" id="{C3679F1F-ACC2-42DE-ADED-0BE1D4AD6EB9}"/>
                </a:ext>
              </a:extLst>
            </p:cNvPr>
            <p:cNvSpPr>
              <a:spLocks noChangeShapeType="1"/>
            </p:cNvSpPr>
            <p:nvPr/>
          </p:nvSpPr>
          <p:spPr bwMode="auto">
            <a:xfrm>
              <a:off x="2956" y="2817"/>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2">
              <a:extLst>
                <a:ext uri="{FF2B5EF4-FFF2-40B4-BE49-F238E27FC236}">
                  <a16:creationId xmlns="" xmlns:a16="http://schemas.microsoft.com/office/drawing/2014/main" id="{56D1073E-A7D6-4389-A324-00920D571E39}"/>
                </a:ext>
              </a:extLst>
            </p:cNvPr>
            <p:cNvSpPr>
              <a:spLocks noChangeShapeType="1"/>
            </p:cNvSpPr>
            <p:nvPr/>
          </p:nvSpPr>
          <p:spPr bwMode="auto">
            <a:xfrm flipV="1">
              <a:off x="3788" y="2817"/>
              <a:ext cx="0" cy="104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3">
              <a:extLst>
                <a:ext uri="{FF2B5EF4-FFF2-40B4-BE49-F238E27FC236}">
                  <a16:creationId xmlns="" xmlns:a16="http://schemas.microsoft.com/office/drawing/2014/main" id="{3B9A753E-2E37-4A14-A534-17BECC6D16A7}"/>
                </a:ext>
              </a:extLst>
            </p:cNvPr>
            <p:cNvSpPr>
              <a:spLocks noChangeShapeType="1"/>
            </p:cNvSpPr>
            <p:nvPr/>
          </p:nvSpPr>
          <p:spPr bwMode="auto">
            <a:xfrm>
              <a:off x="2956" y="2817"/>
              <a:ext cx="83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4">
              <a:extLst>
                <a:ext uri="{FF2B5EF4-FFF2-40B4-BE49-F238E27FC236}">
                  <a16:creationId xmlns="" xmlns:a16="http://schemas.microsoft.com/office/drawing/2014/main" id="{25C1844B-D12C-4605-814A-1168BCFFF22E}"/>
                </a:ext>
              </a:extLst>
            </p:cNvPr>
            <p:cNvSpPr>
              <a:spLocks noChangeShapeType="1"/>
            </p:cNvSpPr>
            <p:nvPr/>
          </p:nvSpPr>
          <p:spPr bwMode="auto">
            <a:xfrm>
              <a:off x="3372" y="2471"/>
              <a:ext cx="0" cy="346"/>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5">
              <a:extLst>
                <a:ext uri="{FF2B5EF4-FFF2-40B4-BE49-F238E27FC236}">
                  <a16:creationId xmlns="" xmlns:a16="http://schemas.microsoft.com/office/drawing/2014/main" id="{EDE3B499-48F2-45B4-AD93-2E47D98F6AC3}"/>
                </a:ext>
              </a:extLst>
            </p:cNvPr>
            <p:cNvSpPr>
              <a:spLocks noChangeShapeType="1"/>
            </p:cNvSpPr>
            <p:nvPr/>
          </p:nvSpPr>
          <p:spPr bwMode="auto">
            <a:xfrm flipV="1">
              <a:off x="4545" y="2439"/>
              <a:ext cx="0" cy="1071"/>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6">
              <a:extLst>
                <a:ext uri="{FF2B5EF4-FFF2-40B4-BE49-F238E27FC236}">
                  <a16:creationId xmlns="" xmlns:a16="http://schemas.microsoft.com/office/drawing/2014/main" id="{9113A870-1BAB-4E9F-BEE3-B897E1EA82F5}"/>
                </a:ext>
              </a:extLst>
            </p:cNvPr>
            <p:cNvSpPr>
              <a:spLocks noChangeShapeType="1"/>
            </p:cNvSpPr>
            <p:nvPr/>
          </p:nvSpPr>
          <p:spPr bwMode="auto">
            <a:xfrm flipH="1">
              <a:off x="3372" y="2439"/>
              <a:ext cx="1173"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7">
              <a:extLst>
                <a:ext uri="{FF2B5EF4-FFF2-40B4-BE49-F238E27FC236}">
                  <a16:creationId xmlns="" xmlns:a16="http://schemas.microsoft.com/office/drawing/2014/main" id="{6485AA75-02C7-4F41-B2C7-ED8FDB07025C}"/>
                </a:ext>
              </a:extLst>
            </p:cNvPr>
            <p:cNvSpPr>
              <a:spLocks noChangeShapeType="1"/>
            </p:cNvSpPr>
            <p:nvPr/>
          </p:nvSpPr>
          <p:spPr bwMode="auto">
            <a:xfrm flipV="1">
              <a:off x="3372" y="2439"/>
              <a:ext cx="0" cy="9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8">
              <a:extLst>
                <a:ext uri="{FF2B5EF4-FFF2-40B4-BE49-F238E27FC236}">
                  <a16:creationId xmlns="" xmlns:a16="http://schemas.microsoft.com/office/drawing/2014/main" id="{400E7FD5-13BD-4FE8-A8B7-4756E57C206A}"/>
                </a:ext>
              </a:extLst>
            </p:cNvPr>
            <p:cNvSpPr>
              <a:spLocks noChangeShapeType="1"/>
            </p:cNvSpPr>
            <p:nvPr/>
          </p:nvSpPr>
          <p:spPr bwMode="auto">
            <a:xfrm>
              <a:off x="3940" y="2061"/>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9">
              <a:extLst>
                <a:ext uri="{FF2B5EF4-FFF2-40B4-BE49-F238E27FC236}">
                  <a16:creationId xmlns="" xmlns:a16="http://schemas.microsoft.com/office/drawing/2014/main" id="{7EA42775-A28F-449E-8961-0C1EFDB66C92}"/>
                </a:ext>
              </a:extLst>
            </p:cNvPr>
            <p:cNvSpPr>
              <a:spLocks noChangeShapeType="1"/>
            </p:cNvSpPr>
            <p:nvPr/>
          </p:nvSpPr>
          <p:spPr bwMode="auto">
            <a:xfrm flipH="1">
              <a:off x="1593" y="2061"/>
              <a:ext cx="234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0">
              <a:extLst>
                <a:ext uri="{FF2B5EF4-FFF2-40B4-BE49-F238E27FC236}">
                  <a16:creationId xmlns="" xmlns:a16="http://schemas.microsoft.com/office/drawing/2014/main" id="{F0CB7187-CE9D-4B17-AA09-B2FC3BD34C78}"/>
                </a:ext>
              </a:extLst>
            </p:cNvPr>
            <p:cNvSpPr>
              <a:spLocks noChangeShapeType="1"/>
            </p:cNvSpPr>
            <p:nvPr/>
          </p:nvSpPr>
          <p:spPr bwMode="auto">
            <a:xfrm flipV="1">
              <a:off x="1518" y="2061"/>
              <a:ext cx="0" cy="110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1">
              <a:extLst>
                <a:ext uri="{FF2B5EF4-FFF2-40B4-BE49-F238E27FC236}">
                  <a16:creationId xmlns="" xmlns:a16="http://schemas.microsoft.com/office/drawing/2014/main" id="{19698587-6B2A-4BCF-A174-FCF900CB27C3}"/>
                </a:ext>
              </a:extLst>
            </p:cNvPr>
            <p:cNvSpPr>
              <a:spLocks noChangeShapeType="1"/>
            </p:cNvSpPr>
            <p:nvPr/>
          </p:nvSpPr>
          <p:spPr bwMode="auto">
            <a:xfrm>
              <a:off x="1782" y="2061"/>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2">
              <a:extLst>
                <a:ext uri="{FF2B5EF4-FFF2-40B4-BE49-F238E27FC236}">
                  <a16:creationId xmlns="" xmlns:a16="http://schemas.microsoft.com/office/drawing/2014/main" id="{F8BE19AB-A796-4464-8102-B01F0E7572C6}"/>
                </a:ext>
              </a:extLst>
            </p:cNvPr>
            <p:cNvSpPr>
              <a:spLocks noChangeShapeType="1"/>
            </p:cNvSpPr>
            <p:nvPr/>
          </p:nvSpPr>
          <p:spPr bwMode="auto">
            <a:xfrm flipH="1">
              <a:off x="1518" y="2061"/>
              <a:ext cx="18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3">
              <a:extLst>
                <a:ext uri="{FF2B5EF4-FFF2-40B4-BE49-F238E27FC236}">
                  <a16:creationId xmlns="" xmlns:a16="http://schemas.microsoft.com/office/drawing/2014/main" id="{908A7F6C-7C8B-4D4F-85A7-00A3F6925BC5}"/>
                </a:ext>
              </a:extLst>
            </p:cNvPr>
            <p:cNvSpPr>
              <a:spLocks noChangeShapeType="1"/>
            </p:cNvSpPr>
            <p:nvPr/>
          </p:nvSpPr>
          <p:spPr bwMode="auto">
            <a:xfrm>
              <a:off x="9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4">
              <a:extLst>
                <a:ext uri="{FF2B5EF4-FFF2-40B4-BE49-F238E27FC236}">
                  <a16:creationId xmlns="" xmlns:a16="http://schemas.microsoft.com/office/drawing/2014/main" id="{317E51F1-6624-4E54-95FB-E31C8A0293A7}"/>
                </a:ext>
              </a:extLst>
            </p:cNvPr>
            <p:cNvSpPr>
              <a:spLocks noChangeArrowheads="1"/>
            </p:cNvSpPr>
            <p:nvPr/>
          </p:nvSpPr>
          <p:spPr bwMode="auto">
            <a:xfrm>
              <a:off x="477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35">
              <a:extLst>
                <a:ext uri="{FF2B5EF4-FFF2-40B4-BE49-F238E27FC236}">
                  <a16:creationId xmlns="" xmlns:a16="http://schemas.microsoft.com/office/drawing/2014/main" id="{DE73D8BA-ADC7-44AF-9330-DA6A76AE0EA5}"/>
                </a:ext>
              </a:extLst>
            </p:cNvPr>
            <p:cNvSpPr>
              <a:spLocks noChangeArrowheads="1"/>
            </p:cNvSpPr>
            <p:nvPr/>
          </p:nvSpPr>
          <p:spPr bwMode="auto">
            <a:xfrm>
              <a:off x="424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36">
              <a:extLst>
                <a:ext uri="{FF2B5EF4-FFF2-40B4-BE49-F238E27FC236}">
                  <a16:creationId xmlns="" xmlns:a16="http://schemas.microsoft.com/office/drawing/2014/main" id="{6ECDFFC4-E028-4594-9BBB-FE231AFA1381}"/>
                </a:ext>
              </a:extLst>
            </p:cNvPr>
            <p:cNvSpPr>
              <a:spLocks noChangeArrowheads="1"/>
            </p:cNvSpPr>
            <p:nvPr/>
          </p:nvSpPr>
          <p:spPr bwMode="auto">
            <a:xfrm>
              <a:off x="3750"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7">
              <a:extLst>
                <a:ext uri="{FF2B5EF4-FFF2-40B4-BE49-F238E27FC236}">
                  <a16:creationId xmlns="" xmlns:a16="http://schemas.microsoft.com/office/drawing/2014/main" id="{93B27237-17BE-4383-9593-B89B097F94E5}"/>
                </a:ext>
              </a:extLst>
            </p:cNvPr>
            <p:cNvSpPr>
              <a:spLocks noChangeArrowheads="1"/>
            </p:cNvSpPr>
            <p:nvPr/>
          </p:nvSpPr>
          <p:spPr bwMode="auto">
            <a:xfrm>
              <a:off x="329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38">
              <a:extLst>
                <a:ext uri="{FF2B5EF4-FFF2-40B4-BE49-F238E27FC236}">
                  <a16:creationId xmlns="" xmlns:a16="http://schemas.microsoft.com/office/drawing/2014/main" id="{EDEFDE53-B64B-477F-8223-8A7592A2161C}"/>
                </a:ext>
              </a:extLst>
            </p:cNvPr>
            <p:cNvSpPr>
              <a:spLocks noChangeArrowheads="1"/>
            </p:cNvSpPr>
            <p:nvPr/>
          </p:nvSpPr>
          <p:spPr bwMode="auto">
            <a:xfrm>
              <a:off x="2804"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9">
              <a:extLst>
                <a:ext uri="{FF2B5EF4-FFF2-40B4-BE49-F238E27FC236}">
                  <a16:creationId xmlns="" xmlns:a16="http://schemas.microsoft.com/office/drawing/2014/main" id="{0B878C40-B1F1-41FA-B0AA-826388A16B7D}"/>
                </a:ext>
              </a:extLst>
            </p:cNvPr>
            <p:cNvSpPr>
              <a:spLocks noChangeArrowheads="1"/>
            </p:cNvSpPr>
            <p:nvPr/>
          </p:nvSpPr>
          <p:spPr bwMode="auto">
            <a:xfrm>
              <a:off x="23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40">
              <a:extLst>
                <a:ext uri="{FF2B5EF4-FFF2-40B4-BE49-F238E27FC236}">
                  <a16:creationId xmlns="" xmlns:a16="http://schemas.microsoft.com/office/drawing/2014/main" id="{F84403D6-930B-477F-A4E3-EC137A148BEA}"/>
                </a:ext>
              </a:extLst>
            </p:cNvPr>
            <p:cNvSpPr>
              <a:spLocks noChangeArrowheads="1"/>
            </p:cNvSpPr>
            <p:nvPr/>
          </p:nvSpPr>
          <p:spPr bwMode="auto">
            <a:xfrm>
              <a:off x="1858"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41">
              <a:extLst>
                <a:ext uri="{FF2B5EF4-FFF2-40B4-BE49-F238E27FC236}">
                  <a16:creationId xmlns="" xmlns:a16="http://schemas.microsoft.com/office/drawing/2014/main" id="{CCE1A1C8-1ADA-4ACB-BA4A-E4E985364A2B}"/>
                </a:ext>
              </a:extLst>
            </p:cNvPr>
            <p:cNvSpPr>
              <a:spLocks noChangeArrowheads="1"/>
            </p:cNvSpPr>
            <p:nvPr/>
          </p:nvSpPr>
          <p:spPr bwMode="auto">
            <a:xfrm>
              <a:off x="136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42">
              <a:extLst>
                <a:ext uri="{FF2B5EF4-FFF2-40B4-BE49-F238E27FC236}">
                  <a16:creationId xmlns="" xmlns:a16="http://schemas.microsoft.com/office/drawing/2014/main" id="{017C230B-E2C7-463E-8F06-FFB3507A8EAA}"/>
                </a:ext>
              </a:extLst>
            </p:cNvPr>
            <p:cNvSpPr>
              <a:spLocks noChangeArrowheads="1"/>
            </p:cNvSpPr>
            <p:nvPr/>
          </p:nvSpPr>
          <p:spPr bwMode="auto">
            <a:xfrm>
              <a:off x="9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940602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title"/>
          </p:nvPr>
        </p:nvSpPr>
        <p:spPr/>
        <p:txBody>
          <a:bodyPr>
            <a:normAutofit/>
          </a:bodyPr>
          <a:lstStyle/>
          <a:p>
            <a:r>
              <a:rPr lang="en-US" sz="3600" dirty="0"/>
              <a:t>How to Merge Clusters?</a:t>
            </a:r>
          </a:p>
        </p:txBody>
      </p:sp>
      <p:sp>
        <p:nvSpPr>
          <p:cNvPr id="1582083" name="Rectangle 3"/>
          <p:cNvSpPr>
            <a:spLocks noGrp="1" noChangeArrowheads="1"/>
          </p:cNvSpPr>
          <p:nvPr>
            <p:ph idx="1"/>
          </p:nvPr>
        </p:nvSpPr>
        <p:spPr>
          <a:xfrm>
            <a:off x="838200" y="1364159"/>
            <a:ext cx="10515600" cy="4812804"/>
          </a:xfrm>
        </p:spPr>
        <p:txBody>
          <a:bodyPr/>
          <a:lstStyle/>
          <a:p>
            <a:r>
              <a:rPr lang="en-US" dirty="0"/>
              <a:t>How to measure the distance between clusters?</a:t>
            </a:r>
          </a:p>
          <a:p>
            <a:endParaRPr lang="en-US" dirty="0"/>
          </a:p>
        </p:txBody>
      </p:sp>
      <p:sp>
        <p:nvSpPr>
          <p:cNvPr id="1582084" name="Rectangle 4"/>
          <p:cNvSpPr>
            <a:spLocks noChangeArrowheads="1"/>
          </p:cNvSpPr>
          <p:nvPr/>
        </p:nvSpPr>
        <p:spPr bwMode="auto">
          <a:xfrm>
            <a:off x="1001713" y="2039144"/>
            <a:ext cx="3417887" cy="223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Complete-link</a:t>
            </a:r>
          </a:p>
          <a:p>
            <a:pPr>
              <a:spcBef>
                <a:spcPts val="200"/>
              </a:spcBef>
              <a:spcAft>
                <a:spcPts val="200"/>
              </a:spcAft>
            </a:pPr>
            <a:r>
              <a:rPr lang="en-US" altLang="zh-CN" dirty="0">
                <a:solidFill>
                  <a:schemeClr val="tx1"/>
                </a:solidFill>
              </a:rPr>
              <a:t> Average-link</a:t>
            </a:r>
          </a:p>
          <a:p>
            <a:pPr>
              <a:spcBef>
                <a:spcPts val="200"/>
              </a:spcBef>
              <a:spcAft>
                <a:spcPts val="200"/>
              </a:spcAft>
            </a:pPr>
            <a:r>
              <a:rPr lang="en-US" altLang="zh-CN" dirty="0">
                <a:solidFill>
                  <a:schemeClr val="tx1"/>
                </a:solidFill>
              </a:rPr>
              <a:t> Centroid distance</a:t>
            </a:r>
          </a:p>
        </p:txBody>
      </p:sp>
      <p:grpSp>
        <p:nvGrpSpPr>
          <p:cNvPr id="1582085" name="Group 5"/>
          <p:cNvGrpSpPr>
            <a:grpSpLocks/>
          </p:cNvGrpSpPr>
          <p:nvPr/>
        </p:nvGrpSpPr>
        <p:grpSpPr bwMode="auto">
          <a:xfrm>
            <a:off x="5181600" y="2362200"/>
            <a:ext cx="4419600" cy="1828800"/>
            <a:chOff x="432" y="672"/>
            <a:chExt cx="2784" cy="1152"/>
          </a:xfrm>
        </p:grpSpPr>
        <p:sp>
          <p:nvSpPr>
            <p:cNvPr id="1582086" name="Line 6"/>
            <p:cNvSpPr>
              <a:spLocks noChangeShapeType="1"/>
            </p:cNvSpPr>
            <p:nvPr/>
          </p:nvSpPr>
          <p:spPr bwMode="auto">
            <a:xfrm>
              <a:off x="1392" y="1296"/>
              <a:ext cx="672"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7" name="Text Box 7"/>
            <p:cNvSpPr txBox="1">
              <a:spLocks noChangeArrowheads="1"/>
            </p:cNvSpPr>
            <p:nvPr/>
          </p:nvSpPr>
          <p:spPr bwMode="auto">
            <a:xfrm>
              <a:off x="1392" y="1008"/>
              <a:ext cx="9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1600">
                  <a:latin typeface="Arial" panose="020B0604020202020204" pitchFamily="34" charset="0"/>
                </a:rPr>
                <a:t>Distance?</a:t>
              </a:r>
            </a:p>
          </p:txBody>
        </p:sp>
        <p:sp>
          <p:nvSpPr>
            <p:cNvPr id="1582088" name="Freeform 8" descr="5%"/>
            <p:cNvSpPr>
              <a:spLocks/>
            </p:cNvSpPr>
            <p:nvPr/>
          </p:nvSpPr>
          <p:spPr bwMode="auto">
            <a:xfrm rot="-5400000">
              <a:off x="292" y="812"/>
              <a:ext cx="1152" cy="871"/>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9" name="Oval 9"/>
            <p:cNvSpPr>
              <a:spLocks noChangeArrowheads="1"/>
            </p:cNvSpPr>
            <p:nvPr/>
          </p:nvSpPr>
          <p:spPr bwMode="auto">
            <a:xfrm rot="-5400000">
              <a:off x="110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0" name="Oval 10"/>
            <p:cNvSpPr>
              <a:spLocks noChangeArrowheads="1"/>
            </p:cNvSpPr>
            <p:nvPr/>
          </p:nvSpPr>
          <p:spPr bwMode="auto">
            <a:xfrm rot="-5400000">
              <a:off x="1056" y="91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1" name="Oval 11"/>
            <p:cNvSpPr>
              <a:spLocks noChangeArrowheads="1"/>
            </p:cNvSpPr>
            <p:nvPr/>
          </p:nvSpPr>
          <p:spPr bwMode="auto">
            <a:xfrm rot="-5400000">
              <a:off x="528" y="120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2" name="Oval 12"/>
            <p:cNvSpPr>
              <a:spLocks noChangeArrowheads="1"/>
            </p:cNvSpPr>
            <p:nvPr/>
          </p:nvSpPr>
          <p:spPr bwMode="auto">
            <a:xfrm rot="-5400000">
              <a:off x="1199" y="1103"/>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3" name="Freeform 13" descr="5%"/>
            <p:cNvSpPr>
              <a:spLocks/>
            </p:cNvSpPr>
            <p:nvPr/>
          </p:nvSpPr>
          <p:spPr bwMode="auto">
            <a:xfrm rot="5400000" flipV="1">
              <a:off x="2112" y="720"/>
              <a:ext cx="1152" cy="1056"/>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94" name="Oval 14"/>
            <p:cNvSpPr>
              <a:spLocks noChangeArrowheads="1"/>
            </p:cNvSpPr>
            <p:nvPr/>
          </p:nvSpPr>
          <p:spPr bwMode="auto">
            <a:xfrm rot="5400000" flipV="1">
              <a:off x="3072" y="100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5" name="Oval 15"/>
            <p:cNvSpPr>
              <a:spLocks noChangeArrowheads="1"/>
            </p:cNvSpPr>
            <p:nvPr/>
          </p:nvSpPr>
          <p:spPr bwMode="auto">
            <a:xfrm rot="5400000" flipV="1">
              <a:off x="2215" y="1007"/>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6" name="Oval 16"/>
            <p:cNvSpPr>
              <a:spLocks noChangeArrowheads="1"/>
            </p:cNvSpPr>
            <p:nvPr/>
          </p:nvSpPr>
          <p:spPr bwMode="auto">
            <a:xfrm rot="5400000" flipV="1">
              <a:off x="254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7" name="Oval 17"/>
            <p:cNvSpPr>
              <a:spLocks noChangeArrowheads="1"/>
            </p:cNvSpPr>
            <p:nvPr/>
          </p:nvSpPr>
          <p:spPr bwMode="auto">
            <a:xfrm rot="5400000" flipV="1">
              <a:off x="2544" y="76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82098" name="Text Box 18"/>
          <p:cNvSpPr txBox="1">
            <a:spLocks noChangeArrowheads="1"/>
          </p:cNvSpPr>
          <p:nvPr/>
        </p:nvSpPr>
        <p:spPr bwMode="auto">
          <a:xfrm>
            <a:off x="4724400" y="4724400"/>
            <a:ext cx="635991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buClrTx/>
              <a:buSzTx/>
              <a:buFontTx/>
              <a:buNone/>
            </a:pPr>
            <a:r>
              <a:rPr lang="en-US" altLang="zh-CN" sz="2200" dirty="0">
                <a:latin typeface="Arial" panose="020B0604020202020204" pitchFamily="34" charset="0"/>
              </a:rPr>
              <a:t>Hint: </a:t>
            </a:r>
            <a:r>
              <a:rPr lang="en-US" altLang="zh-CN" sz="2200" i="1" u="sng" dirty="0">
                <a:latin typeface="Arial" panose="020B0604020202020204" pitchFamily="34" charset="0"/>
              </a:rPr>
              <a:t>Distance between clusters</a:t>
            </a:r>
            <a:r>
              <a:rPr lang="en-US" altLang="zh-CN" sz="2200" dirty="0">
                <a:latin typeface="Arial" panose="020B0604020202020204" pitchFamily="34" charset="0"/>
              </a:rPr>
              <a:t> is usually defined on the basis of </a:t>
            </a:r>
            <a:r>
              <a:rPr lang="en-US" altLang="zh-CN" sz="2200" i="1" u="sng" dirty="0">
                <a:latin typeface="Arial" panose="020B0604020202020204" pitchFamily="34" charset="0"/>
              </a:rPr>
              <a:t>distance between objects.</a:t>
            </a:r>
          </a:p>
        </p:txBody>
      </p:sp>
      <p:sp>
        <p:nvSpPr>
          <p:cNvPr id="19" name="Title 1">
            <a:extLst>
              <a:ext uri="{FF2B5EF4-FFF2-40B4-BE49-F238E27FC236}">
                <a16:creationId xmlns="" xmlns:a16="http://schemas.microsoft.com/office/drawing/2014/main" id="{C4E77071-5F67-42E9-8CB0-08C61251CFF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859668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a:xfrm>
            <a:off x="838200" y="263525"/>
            <a:ext cx="10515600" cy="1427164"/>
          </a:xfrm>
        </p:spPr>
        <p:txBody>
          <a:bodyPr>
            <a:normAutofit/>
          </a:bodyPr>
          <a:lstStyle/>
          <a:p>
            <a:r>
              <a:rPr lang="en-US" altLang="zh-CN" sz="3600" dirty="0">
                <a:ea typeface="宋体" panose="02010600030101010101" pitchFamily="2" charset="-122"/>
              </a:rPr>
              <a:t>How to Define Inter-Cluster Distance</a:t>
            </a:r>
          </a:p>
        </p:txBody>
      </p:sp>
      <p:sp>
        <p:nvSpPr>
          <p:cNvPr id="1553411" name="Rectangle 3"/>
          <p:cNvSpPr>
            <a:spLocks noGrp="1" noChangeArrowheads="1"/>
          </p:cNvSpPr>
          <p:nvPr>
            <p:ph idx="1"/>
          </p:nvPr>
        </p:nvSpPr>
        <p:spPr/>
        <p:txBody>
          <a:bodyPr/>
          <a:lstStyle/>
          <a:p>
            <a:pPr marL="990600" lvl="1" indent="-533400">
              <a:buNone/>
            </a:pPr>
            <a:r>
              <a:rPr lang="zh-CN" altLang="en-US" sz="1000" dirty="0">
                <a:ea typeface="宋体" panose="02010600030101010101" pitchFamily="2" charset="-122"/>
              </a:rPr>
              <a:t> </a:t>
            </a:r>
          </a:p>
        </p:txBody>
      </p:sp>
      <p:sp>
        <p:nvSpPr>
          <p:cNvPr id="1553412"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a:t>
            </a:r>
            <a:r>
              <a:rPr lang="en-US" altLang="zh-CN" b="0"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solidFill>
                <a:schemeClr val="tx1"/>
              </a:solidFill>
            </a:endParaRPr>
          </a:p>
        </p:txBody>
      </p:sp>
      <p:sp>
        <p:nvSpPr>
          <p:cNvPr id="1553413" name="Freeform 5" descr="5%"/>
          <p:cNvSpPr>
            <a:spLocks/>
          </p:cNvSpPr>
          <p:nvPr/>
        </p:nvSpPr>
        <p:spPr bwMode="auto">
          <a:xfrm rot="16200000">
            <a:off x="1986757" y="14168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4" name="Oval 6"/>
          <p:cNvSpPr>
            <a:spLocks noChangeArrowheads="1"/>
          </p:cNvSpPr>
          <p:nvPr/>
        </p:nvSpPr>
        <p:spPr bwMode="auto">
          <a:xfrm rot="16200000">
            <a:off x="3276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5" name="Oval 7"/>
          <p:cNvSpPr>
            <a:spLocks noChangeArrowheads="1"/>
          </p:cNvSpPr>
          <p:nvPr/>
        </p:nvSpPr>
        <p:spPr bwMode="auto">
          <a:xfrm rot="16200000">
            <a:off x="3200400" y="1574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6" name="Oval 8"/>
          <p:cNvSpPr>
            <a:spLocks noChangeArrowheads="1"/>
          </p:cNvSpPr>
          <p:nvPr/>
        </p:nvSpPr>
        <p:spPr bwMode="auto">
          <a:xfrm rot="16200000">
            <a:off x="2362200" y="2032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7" name="Oval 9"/>
          <p:cNvSpPr>
            <a:spLocks noChangeArrowheads="1"/>
          </p:cNvSpPr>
          <p:nvPr/>
        </p:nvSpPr>
        <p:spPr bwMode="auto">
          <a:xfrm rot="16200000">
            <a:off x="3427413" y="1878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8" name="Freeform 10" descr="5%"/>
          <p:cNvSpPr>
            <a:spLocks/>
          </p:cNvSpPr>
          <p:nvPr/>
        </p:nvSpPr>
        <p:spPr bwMode="auto">
          <a:xfrm rot="5400000" flipV="1">
            <a:off x="4876800" y="12700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9" name="Oval 11"/>
          <p:cNvSpPr>
            <a:spLocks noChangeArrowheads="1"/>
          </p:cNvSpPr>
          <p:nvPr/>
        </p:nvSpPr>
        <p:spPr bwMode="auto">
          <a:xfrm rot="5400000" flipV="1">
            <a:off x="6400800" y="1651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0" name="Oval 12"/>
          <p:cNvSpPr>
            <a:spLocks noChangeArrowheads="1"/>
          </p:cNvSpPr>
          <p:nvPr/>
        </p:nvSpPr>
        <p:spPr bwMode="auto">
          <a:xfrm rot="5400000" flipV="1">
            <a:off x="5040313" y="1725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1" name="Oval 13"/>
          <p:cNvSpPr>
            <a:spLocks noChangeArrowheads="1"/>
          </p:cNvSpPr>
          <p:nvPr/>
        </p:nvSpPr>
        <p:spPr bwMode="auto">
          <a:xfrm rot="5400000" flipV="1">
            <a:off x="5562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2" name="Oval 14"/>
          <p:cNvSpPr>
            <a:spLocks noChangeArrowheads="1"/>
          </p:cNvSpPr>
          <p:nvPr/>
        </p:nvSpPr>
        <p:spPr bwMode="auto">
          <a:xfrm rot="5400000" flipV="1">
            <a:off x="5562600" y="1346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3" name="Line 15"/>
          <p:cNvSpPr>
            <a:spLocks noChangeShapeType="1"/>
          </p:cNvSpPr>
          <p:nvPr/>
        </p:nvSpPr>
        <p:spPr bwMode="auto">
          <a:xfrm flipV="1">
            <a:off x="3505200" y="1727200"/>
            <a:ext cx="1524000" cy="152400"/>
          </a:xfrm>
          <a:prstGeom prst="line">
            <a:avLst/>
          </a:prstGeom>
          <a:noFill/>
          <a:ln w="317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52" name="Rectangle 44"/>
          <p:cNvSpPr>
            <a:spLocks noChangeArrowheads="1"/>
          </p:cNvSpPr>
          <p:nvPr/>
        </p:nvSpPr>
        <p:spPr bwMode="gray">
          <a:xfrm>
            <a:off x="5715000" y="4191000"/>
            <a:ext cx="5288280" cy="10163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buFont typeface="Monotype Sorts" pitchFamily="2" charset="2"/>
              <a:buNone/>
            </a:pPr>
            <a:r>
              <a:rPr lang="en-US" sz="2000" dirty="0"/>
              <a:t>The distance between two clusters is represented by the distance of the </a:t>
            </a:r>
            <a:r>
              <a:rPr lang="en-US" sz="2000" i="1" u="sng" dirty="0">
                <a:solidFill>
                  <a:srgbClr val="FF0000"/>
                </a:solidFill>
              </a:rPr>
              <a:t>closest pair of data objects</a:t>
            </a:r>
            <a:r>
              <a:rPr lang="en-US" sz="2000" dirty="0"/>
              <a:t> belonging to different clusters.</a:t>
            </a:r>
          </a:p>
        </p:txBody>
      </p:sp>
      <p:graphicFrame>
        <p:nvGraphicFramePr>
          <p:cNvPr id="1553453" name="Object 45"/>
          <p:cNvGraphicFramePr>
            <a:graphicFrameLocks noChangeAspect="1"/>
          </p:cNvGraphicFramePr>
          <p:nvPr/>
        </p:nvGraphicFramePr>
        <p:xfrm>
          <a:off x="4876800" y="3200400"/>
          <a:ext cx="5638800" cy="954088"/>
        </p:xfrm>
        <a:graphic>
          <a:graphicData uri="http://schemas.openxmlformats.org/presentationml/2006/ole">
            <mc:AlternateContent xmlns:mc="http://schemas.openxmlformats.org/markup-compatibility/2006">
              <mc:Choice xmlns:v="urn:schemas-microsoft-com:vml" Requires="v">
                <p:oleObj spid="_x0000_s4136" name="Equation" r:id="rId4" imgW="1803240" imgH="304560" progId="Equation.3">
                  <p:embed/>
                </p:oleObj>
              </mc:Choice>
              <mc:Fallback>
                <p:oleObj name="Equation" r:id="rId4" imgW="1803240" imgH="304560" progId="Equation.3">
                  <p:embed/>
                  <p:pic>
                    <p:nvPicPr>
                      <p:cNvPr id="1553453"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00400"/>
                        <a:ext cx="56388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3454" name="Rectangle 46"/>
          <p:cNvSpPr>
            <a:spLocks noChangeArrowheads="1"/>
          </p:cNvSpPr>
          <p:nvPr/>
        </p:nvSpPr>
        <p:spPr bwMode="gray">
          <a:xfrm>
            <a:off x="4724400" y="308864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 xmlns:a16="http://schemas.microsoft.com/office/drawing/2014/main" id="{456F07F7-0F3D-4697-88C4-1AA5460D81D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015689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ChangeArrowheads="1"/>
          </p:cNvSpPr>
          <p:nvPr>
            <p:ph type="title"/>
          </p:nvPr>
        </p:nvSpPr>
        <p:spPr>
          <a:xfrm>
            <a:off x="838200" y="681037"/>
            <a:ext cx="10515600" cy="659450"/>
          </a:xfrm>
        </p:spPr>
        <p:txBody>
          <a:bodyPr>
            <a:normAutofit/>
          </a:bodyPr>
          <a:lstStyle/>
          <a:p>
            <a:r>
              <a:rPr lang="en-US" altLang="zh-CN" sz="3600" dirty="0">
                <a:ea typeface="宋体" panose="02010600030101010101" pitchFamily="2" charset="-122"/>
              </a:rPr>
              <a:t>How to Define Inter-Cluster Distance</a:t>
            </a:r>
          </a:p>
        </p:txBody>
      </p:sp>
      <p:sp>
        <p:nvSpPr>
          <p:cNvPr id="1555459"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5460"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a:t>
            </a:r>
            <a:r>
              <a:rPr lang="en-US" altLang="zh-CN"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p>
        </p:txBody>
      </p:sp>
      <p:sp>
        <p:nvSpPr>
          <p:cNvPr id="1555461" name="Freeform 5" descr="5%"/>
          <p:cNvSpPr>
            <a:spLocks/>
          </p:cNvSpPr>
          <p:nvPr/>
        </p:nvSpPr>
        <p:spPr bwMode="auto">
          <a:xfrm rot="-5400000">
            <a:off x="19867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2" name="Oval 6"/>
          <p:cNvSpPr>
            <a:spLocks noChangeArrowheads="1"/>
          </p:cNvSpPr>
          <p:nvPr/>
        </p:nvSpPr>
        <p:spPr bwMode="auto">
          <a:xfrm rot="-5400000">
            <a:off x="3276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3" name="Oval 7"/>
          <p:cNvSpPr>
            <a:spLocks noChangeArrowheads="1"/>
          </p:cNvSpPr>
          <p:nvPr/>
        </p:nvSpPr>
        <p:spPr bwMode="auto">
          <a:xfrm rot="-5400000">
            <a:off x="32004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4" name="Oval 8"/>
          <p:cNvSpPr>
            <a:spLocks noChangeArrowheads="1"/>
          </p:cNvSpPr>
          <p:nvPr/>
        </p:nvSpPr>
        <p:spPr bwMode="auto">
          <a:xfrm rot="-5400000">
            <a:off x="23622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5" name="Oval 9"/>
          <p:cNvSpPr>
            <a:spLocks noChangeArrowheads="1"/>
          </p:cNvSpPr>
          <p:nvPr/>
        </p:nvSpPr>
        <p:spPr bwMode="auto">
          <a:xfrm rot="-5400000">
            <a:off x="34274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6" name="Freeform 10" descr="5%"/>
          <p:cNvSpPr>
            <a:spLocks/>
          </p:cNvSpPr>
          <p:nvPr/>
        </p:nvSpPr>
        <p:spPr bwMode="auto">
          <a:xfrm rot="5400000" flipV="1">
            <a:off x="48768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7" name="Oval 11"/>
          <p:cNvSpPr>
            <a:spLocks noChangeArrowheads="1"/>
          </p:cNvSpPr>
          <p:nvPr/>
        </p:nvSpPr>
        <p:spPr bwMode="auto">
          <a:xfrm rot="5400000" flipV="1">
            <a:off x="64008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8" name="Oval 12"/>
          <p:cNvSpPr>
            <a:spLocks noChangeArrowheads="1"/>
          </p:cNvSpPr>
          <p:nvPr/>
        </p:nvSpPr>
        <p:spPr bwMode="auto">
          <a:xfrm rot="5400000" flipV="1">
            <a:off x="50403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9" name="Oval 13"/>
          <p:cNvSpPr>
            <a:spLocks noChangeArrowheads="1"/>
          </p:cNvSpPr>
          <p:nvPr/>
        </p:nvSpPr>
        <p:spPr bwMode="auto">
          <a:xfrm rot="5400000" flipV="1">
            <a:off x="5562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0" name="Oval 14"/>
          <p:cNvSpPr>
            <a:spLocks noChangeArrowheads="1"/>
          </p:cNvSpPr>
          <p:nvPr/>
        </p:nvSpPr>
        <p:spPr bwMode="auto">
          <a:xfrm rot="5400000" flipV="1">
            <a:off x="55626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1" name="Line 15"/>
          <p:cNvSpPr>
            <a:spLocks noChangeShapeType="1"/>
          </p:cNvSpPr>
          <p:nvPr/>
        </p:nvSpPr>
        <p:spPr bwMode="auto">
          <a:xfrm flipV="1">
            <a:off x="2438400" y="1828800"/>
            <a:ext cx="3962400" cy="22860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99" name="Rectangle 43"/>
          <p:cNvSpPr>
            <a:spLocks noChangeArrowheads="1"/>
          </p:cNvSpPr>
          <p:nvPr/>
        </p:nvSpPr>
        <p:spPr bwMode="gray">
          <a:xfrm>
            <a:off x="5715000" y="41910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of the </a:t>
            </a:r>
            <a:r>
              <a:rPr lang="en-US" i="1" u="sng">
                <a:solidFill>
                  <a:srgbClr val="FF0000"/>
                </a:solidFill>
              </a:rPr>
              <a:t>farthest pair of data objects</a:t>
            </a:r>
            <a:r>
              <a:rPr lang="en-US"/>
              <a:t> belonging to different clusters.</a:t>
            </a:r>
          </a:p>
        </p:txBody>
      </p:sp>
      <p:graphicFrame>
        <p:nvGraphicFramePr>
          <p:cNvPr id="1555500" name="Object 44"/>
          <p:cNvGraphicFramePr>
            <a:graphicFrameLocks noChangeAspect="1"/>
          </p:cNvGraphicFramePr>
          <p:nvPr/>
        </p:nvGraphicFramePr>
        <p:xfrm>
          <a:off x="4876800" y="3181351"/>
          <a:ext cx="5638800" cy="993775"/>
        </p:xfrm>
        <a:graphic>
          <a:graphicData uri="http://schemas.openxmlformats.org/presentationml/2006/ole">
            <mc:AlternateContent xmlns:mc="http://schemas.openxmlformats.org/markup-compatibility/2006">
              <mc:Choice xmlns:v="urn:schemas-microsoft-com:vml" Requires="v">
                <p:oleObj spid="_x0000_s5160" name="Equation" r:id="rId4" imgW="1803240" imgH="317160" progId="Equation.3">
                  <p:embed/>
                </p:oleObj>
              </mc:Choice>
              <mc:Fallback>
                <p:oleObj name="Equation" r:id="rId4" imgW="1803240" imgH="317160" progId="Equation.3">
                  <p:embed/>
                  <p:pic>
                    <p:nvPicPr>
                      <p:cNvPr id="155550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181351"/>
                        <a:ext cx="56388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5501" name="Rectangle 45"/>
          <p:cNvSpPr>
            <a:spLocks noChangeArrowheads="1"/>
          </p:cNvSpPr>
          <p:nvPr/>
        </p:nvSpPr>
        <p:spPr bwMode="gray">
          <a:xfrm>
            <a:off x="4724400" y="310896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 xmlns:a16="http://schemas.microsoft.com/office/drawing/2014/main" id="{307BA3EB-8FA3-4555-86D9-7DF5EB87635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449577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2"/>
          <p:cNvSpPr>
            <a:spLocks noGrp="1" noChangeArrowheads="1"/>
          </p:cNvSpPr>
          <p:nvPr>
            <p:ph type="title"/>
          </p:nvPr>
        </p:nvSpPr>
        <p:spPr>
          <a:xfrm>
            <a:off x="838200" y="365125"/>
            <a:ext cx="10515600" cy="1232893"/>
          </a:xfrm>
        </p:spPr>
        <p:txBody>
          <a:bodyPr>
            <a:normAutofit/>
          </a:bodyPr>
          <a:lstStyle/>
          <a:p>
            <a:r>
              <a:rPr lang="en-US" altLang="zh-CN" sz="3600" dirty="0">
                <a:ea typeface="宋体" panose="02010600030101010101" pitchFamily="2" charset="-122"/>
              </a:rPr>
              <a:t>How to Define Inter-Cluster Distance</a:t>
            </a:r>
          </a:p>
        </p:txBody>
      </p:sp>
      <p:sp>
        <p:nvSpPr>
          <p:cNvPr id="1557507"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7508"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t>
            </a:r>
            <a:r>
              <a:rPr lang="en-US" altLang="zh-CN" dirty="0">
                <a:solidFill>
                  <a:schemeClr val="tx1"/>
                </a:solidFill>
              </a:rPr>
              <a:t>Average-link</a:t>
            </a:r>
          </a:p>
          <a:p>
            <a:pPr>
              <a:spcBef>
                <a:spcPts val="200"/>
              </a:spcBef>
              <a:spcAft>
                <a:spcPts val="200"/>
              </a:spcAft>
            </a:pPr>
            <a:r>
              <a:rPr lang="en-US" altLang="zh-CN" b="0" dirty="0">
                <a:solidFill>
                  <a:schemeClr val="tx1"/>
                </a:solidFill>
              </a:rPr>
              <a:t> Centroid distance</a:t>
            </a:r>
          </a:p>
        </p:txBody>
      </p:sp>
      <p:sp>
        <p:nvSpPr>
          <p:cNvPr id="1557509" name="Freeform 5" descr="5%"/>
          <p:cNvSpPr>
            <a:spLocks/>
          </p:cNvSpPr>
          <p:nvPr/>
        </p:nvSpPr>
        <p:spPr bwMode="auto">
          <a:xfrm rot="-5400000">
            <a:off x="1986757" y="15184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0" name="Oval 6"/>
          <p:cNvSpPr>
            <a:spLocks noChangeArrowheads="1"/>
          </p:cNvSpPr>
          <p:nvPr/>
        </p:nvSpPr>
        <p:spPr bwMode="auto">
          <a:xfrm rot="-5400000">
            <a:off x="3276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1" name="Oval 7"/>
          <p:cNvSpPr>
            <a:spLocks noChangeArrowheads="1"/>
          </p:cNvSpPr>
          <p:nvPr/>
        </p:nvSpPr>
        <p:spPr bwMode="auto">
          <a:xfrm rot="-5400000">
            <a:off x="3200400" y="1676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2" name="Oval 8"/>
          <p:cNvSpPr>
            <a:spLocks noChangeArrowheads="1"/>
          </p:cNvSpPr>
          <p:nvPr/>
        </p:nvSpPr>
        <p:spPr bwMode="auto">
          <a:xfrm rot="-5400000">
            <a:off x="2362200" y="2133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3" name="Oval 9"/>
          <p:cNvSpPr>
            <a:spLocks noChangeArrowheads="1"/>
          </p:cNvSpPr>
          <p:nvPr/>
        </p:nvSpPr>
        <p:spPr bwMode="auto">
          <a:xfrm rot="-5400000">
            <a:off x="3427413" y="1979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4" name="Freeform 10" descr="5%"/>
          <p:cNvSpPr>
            <a:spLocks/>
          </p:cNvSpPr>
          <p:nvPr/>
        </p:nvSpPr>
        <p:spPr bwMode="auto">
          <a:xfrm rot="5400000" flipV="1">
            <a:off x="4876800" y="13716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5" name="Oval 11"/>
          <p:cNvSpPr>
            <a:spLocks noChangeArrowheads="1"/>
          </p:cNvSpPr>
          <p:nvPr/>
        </p:nvSpPr>
        <p:spPr bwMode="auto">
          <a:xfrm rot="5400000" flipV="1">
            <a:off x="6400800"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6" name="Oval 12"/>
          <p:cNvSpPr>
            <a:spLocks noChangeArrowheads="1"/>
          </p:cNvSpPr>
          <p:nvPr/>
        </p:nvSpPr>
        <p:spPr bwMode="auto">
          <a:xfrm rot="5400000" flipV="1">
            <a:off x="5040313"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7" name="Oval 13"/>
          <p:cNvSpPr>
            <a:spLocks noChangeArrowheads="1"/>
          </p:cNvSpPr>
          <p:nvPr/>
        </p:nvSpPr>
        <p:spPr bwMode="auto">
          <a:xfrm rot="5400000" flipV="1">
            <a:off x="5562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8" name="Oval 14"/>
          <p:cNvSpPr>
            <a:spLocks noChangeArrowheads="1"/>
          </p:cNvSpPr>
          <p:nvPr/>
        </p:nvSpPr>
        <p:spPr bwMode="auto">
          <a:xfrm rot="5400000" flipV="1">
            <a:off x="5562600" y="1447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9" name="Line 15"/>
          <p:cNvSpPr>
            <a:spLocks noChangeShapeType="1"/>
          </p:cNvSpPr>
          <p:nvPr/>
        </p:nvSpPr>
        <p:spPr bwMode="auto">
          <a:xfrm>
            <a:off x="3352800" y="2438400"/>
            <a:ext cx="2209800" cy="76200"/>
          </a:xfrm>
          <a:prstGeom prst="line">
            <a:avLst/>
          </a:prstGeom>
          <a:noFill/>
          <a:ln w="63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0" name="Line 16"/>
          <p:cNvSpPr>
            <a:spLocks noChangeShapeType="1"/>
          </p:cNvSpPr>
          <p:nvPr/>
        </p:nvSpPr>
        <p:spPr bwMode="auto">
          <a:xfrm flipV="1">
            <a:off x="3352800" y="1905000"/>
            <a:ext cx="16764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1" name="Line 17"/>
          <p:cNvSpPr>
            <a:spLocks noChangeShapeType="1"/>
          </p:cNvSpPr>
          <p:nvPr/>
        </p:nvSpPr>
        <p:spPr bwMode="auto">
          <a:xfrm flipV="1">
            <a:off x="3352800" y="1524000"/>
            <a:ext cx="2209800" cy="914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2" name="Line 18"/>
          <p:cNvSpPr>
            <a:spLocks noChangeShapeType="1"/>
          </p:cNvSpPr>
          <p:nvPr/>
        </p:nvSpPr>
        <p:spPr bwMode="auto">
          <a:xfrm flipV="1">
            <a:off x="3352800" y="1905000"/>
            <a:ext cx="30480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4" name="Line 20"/>
          <p:cNvSpPr>
            <a:spLocks noChangeShapeType="1"/>
          </p:cNvSpPr>
          <p:nvPr/>
        </p:nvSpPr>
        <p:spPr bwMode="auto">
          <a:xfrm flipV="1">
            <a:off x="3505200" y="1905000"/>
            <a:ext cx="1524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3" name="Line 29"/>
          <p:cNvSpPr>
            <a:spLocks noChangeShapeType="1"/>
          </p:cNvSpPr>
          <p:nvPr/>
        </p:nvSpPr>
        <p:spPr bwMode="auto">
          <a:xfrm flipV="1">
            <a:off x="3200400" y="1524000"/>
            <a:ext cx="2286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4" name="Line 30"/>
          <p:cNvSpPr>
            <a:spLocks noChangeShapeType="1"/>
          </p:cNvSpPr>
          <p:nvPr/>
        </p:nvSpPr>
        <p:spPr bwMode="auto">
          <a:xfrm>
            <a:off x="2438400" y="2209800"/>
            <a:ext cx="3124200" cy="2286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70" name="Rectangle 66"/>
          <p:cNvSpPr>
            <a:spLocks noChangeArrowheads="1"/>
          </p:cNvSpPr>
          <p:nvPr/>
        </p:nvSpPr>
        <p:spPr bwMode="gray">
          <a:xfrm>
            <a:off x="5562600" y="447675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a:t>
            </a:r>
            <a:r>
              <a:rPr lang="en-US" i="1" u="sng">
                <a:solidFill>
                  <a:srgbClr val="FF0000"/>
                </a:solidFill>
              </a:rPr>
              <a:t>average</a:t>
            </a:r>
            <a:r>
              <a:rPr lang="en-US"/>
              <a:t> distance of </a:t>
            </a:r>
            <a:r>
              <a:rPr lang="en-US" i="1" u="sng">
                <a:solidFill>
                  <a:srgbClr val="FF0000"/>
                </a:solidFill>
              </a:rPr>
              <a:t>all pairs of data objects</a:t>
            </a:r>
            <a:r>
              <a:rPr lang="en-US"/>
              <a:t> belonging to different clusters.</a:t>
            </a:r>
          </a:p>
        </p:txBody>
      </p:sp>
      <p:sp>
        <p:nvSpPr>
          <p:cNvPr id="1557571" name="Rectangle 67"/>
          <p:cNvSpPr>
            <a:spLocks noChangeArrowheads="1"/>
          </p:cNvSpPr>
          <p:nvPr/>
        </p:nvSpPr>
        <p:spPr bwMode="gray">
          <a:xfrm>
            <a:off x="4724400" y="32766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557572" name="Line 68"/>
          <p:cNvSpPr>
            <a:spLocks noChangeShapeType="1"/>
          </p:cNvSpPr>
          <p:nvPr/>
        </p:nvSpPr>
        <p:spPr bwMode="gray">
          <a:xfrm>
            <a:off x="3200400" y="1676400"/>
            <a:ext cx="3200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3" name="Line 69"/>
          <p:cNvSpPr>
            <a:spLocks noChangeShapeType="1"/>
          </p:cNvSpPr>
          <p:nvPr/>
        </p:nvSpPr>
        <p:spPr bwMode="gray">
          <a:xfrm>
            <a:off x="3200400" y="1676400"/>
            <a:ext cx="1905000" cy="152400"/>
          </a:xfrm>
          <a:prstGeom prst="line">
            <a:avLst/>
          </a:prstGeom>
          <a:noFill/>
          <a:ln w="15875">
            <a:solidFill>
              <a:srgbClr val="FF66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4" name="Line 70"/>
          <p:cNvSpPr>
            <a:spLocks noChangeShapeType="1"/>
          </p:cNvSpPr>
          <p:nvPr/>
        </p:nvSpPr>
        <p:spPr bwMode="gray">
          <a:xfrm>
            <a:off x="3276600" y="1676400"/>
            <a:ext cx="2286000" cy="7620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5" name="Line 71"/>
          <p:cNvSpPr>
            <a:spLocks noChangeShapeType="1"/>
          </p:cNvSpPr>
          <p:nvPr/>
        </p:nvSpPr>
        <p:spPr bwMode="gray">
          <a:xfrm flipV="1">
            <a:off x="3505200" y="1447800"/>
            <a:ext cx="21336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6" name="Line 72"/>
          <p:cNvSpPr>
            <a:spLocks noChangeShapeType="1"/>
          </p:cNvSpPr>
          <p:nvPr/>
        </p:nvSpPr>
        <p:spPr bwMode="gray">
          <a:xfrm flipV="1">
            <a:off x="3429000" y="1905000"/>
            <a:ext cx="3048000" cy="762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7" name="Line 73"/>
          <p:cNvSpPr>
            <a:spLocks noChangeShapeType="1"/>
          </p:cNvSpPr>
          <p:nvPr/>
        </p:nvSpPr>
        <p:spPr bwMode="gray">
          <a:xfrm>
            <a:off x="3505200" y="1981200"/>
            <a:ext cx="22098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8" name="Line 74"/>
          <p:cNvSpPr>
            <a:spLocks noChangeShapeType="1"/>
          </p:cNvSpPr>
          <p:nvPr/>
        </p:nvSpPr>
        <p:spPr bwMode="gray">
          <a:xfrm flipV="1">
            <a:off x="2438400" y="1447800"/>
            <a:ext cx="3200400" cy="6858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9" name="Line 75"/>
          <p:cNvSpPr>
            <a:spLocks noChangeShapeType="1"/>
          </p:cNvSpPr>
          <p:nvPr/>
        </p:nvSpPr>
        <p:spPr bwMode="gray">
          <a:xfrm flipV="1">
            <a:off x="2438400" y="1905000"/>
            <a:ext cx="3962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graphicFrame>
        <p:nvGraphicFramePr>
          <p:cNvPr id="1557580" name="Object 76"/>
          <p:cNvGraphicFramePr>
            <a:graphicFrameLocks noChangeAspect="1"/>
          </p:cNvGraphicFramePr>
          <p:nvPr/>
        </p:nvGraphicFramePr>
        <p:xfrm>
          <a:off x="4821238" y="3395663"/>
          <a:ext cx="5638800" cy="1073150"/>
        </p:xfrm>
        <a:graphic>
          <a:graphicData uri="http://schemas.openxmlformats.org/presentationml/2006/ole">
            <mc:AlternateContent xmlns:mc="http://schemas.openxmlformats.org/markup-compatibility/2006">
              <mc:Choice xmlns:v="urn:schemas-microsoft-com:vml" Requires="v">
                <p:oleObj spid="_x0000_s6184" name="Equation" r:id="rId4" imgW="1803240" imgH="342720" progId="Equation.3">
                  <p:embed/>
                </p:oleObj>
              </mc:Choice>
              <mc:Fallback>
                <p:oleObj name="Equation" r:id="rId4" imgW="1803240" imgH="342720" progId="Equation.3">
                  <p:embed/>
                  <p:pic>
                    <p:nvPicPr>
                      <p:cNvPr id="155758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238" y="3395663"/>
                        <a:ext cx="563880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itle 1">
            <a:extLst>
              <a:ext uri="{FF2B5EF4-FFF2-40B4-BE49-F238E27FC236}">
                <a16:creationId xmlns="" xmlns:a16="http://schemas.microsoft.com/office/drawing/2014/main" id="{64D92CFC-26D2-4B65-A3EF-D01BAF60BA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087134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ChangeArrowheads="1"/>
          </p:cNvSpPr>
          <p:nvPr>
            <p:ph type="title"/>
          </p:nvPr>
        </p:nvSpPr>
        <p:spPr>
          <a:xfrm>
            <a:off x="838200" y="365126"/>
            <a:ext cx="10515600" cy="1103312"/>
          </a:xfrm>
        </p:spPr>
        <p:txBody>
          <a:bodyPr>
            <a:normAutofit/>
          </a:bodyPr>
          <a:lstStyle/>
          <a:p>
            <a:r>
              <a:rPr lang="en-US" altLang="zh-CN" sz="3600" dirty="0">
                <a:ea typeface="宋体" panose="02010600030101010101" pitchFamily="2" charset="-122"/>
              </a:rPr>
              <a:t>How to Define Inter-Cluster Distance</a:t>
            </a:r>
          </a:p>
        </p:txBody>
      </p:sp>
      <p:sp>
        <p:nvSpPr>
          <p:cNvPr id="1559555" name="Rectangle 3"/>
          <p:cNvSpPr>
            <a:spLocks noGrp="1" noChangeArrowheads="1"/>
          </p:cNvSpPr>
          <p:nvPr>
            <p:ph idx="1"/>
          </p:nvPr>
        </p:nvSpPr>
        <p:spPr/>
        <p:txBody>
          <a:bodyPr/>
          <a:lstStyle/>
          <a:p>
            <a:pPr marL="990600" lvl="1" indent="-533400">
              <a:buNone/>
            </a:pPr>
            <a:r>
              <a:rPr lang="zh-CN" altLang="en-US" sz="900" dirty="0">
                <a:ea typeface="宋体" panose="02010600030101010101" pitchFamily="2" charset="-122"/>
              </a:rPr>
              <a:t> </a:t>
            </a:r>
          </a:p>
        </p:txBody>
      </p:sp>
      <p:sp>
        <p:nvSpPr>
          <p:cNvPr id="1559556" name="Rectangle 4"/>
          <p:cNvSpPr>
            <a:spLocks noChangeArrowheads="1"/>
          </p:cNvSpPr>
          <p:nvPr/>
        </p:nvSpPr>
        <p:spPr bwMode="auto">
          <a:xfrm>
            <a:off x="1828800" y="3352800"/>
            <a:ext cx="5867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a:t>
            </a:r>
            <a:r>
              <a:rPr lang="en-US" altLang="zh-CN" dirty="0">
                <a:solidFill>
                  <a:schemeClr val="tx1"/>
                </a:solidFill>
              </a:rPr>
              <a:t>Centroid distance</a:t>
            </a:r>
          </a:p>
          <a:p>
            <a:pPr>
              <a:spcBef>
                <a:spcPts val="200"/>
              </a:spcBef>
              <a:spcAft>
                <a:spcPts val="200"/>
              </a:spcAft>
            </a:pPr>
            <a:endParaRPr lang="en-US" altLang="zh-CN" b="0" dirty="0">
              <a:solidFill>
                <a:schemeClr val="tx1"/>
              </a:solidFill>
            </a:endParaRPr>
          </a:p>
        </p:txBody>
      </p:sp>
      <p:sp>
        <p:nvSpPr>
          <p:cNvPr id="1559557" name="Line 5"/>
          <p:cNvSpPr>
            <a:spLocks noChangeShapeType="1"/>
          </p:cNvSpPr>
          <p:nvPr/>
        </p:nvSpPr>
        <p:spPr bwMode="auto">
          <a:xfrm flipV="1">
            <a:off x="2971800" y="2133600"/>
            <a:ext cx="2895600" cy="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8" name="Freeform 6" descr="5%"/>
          <p:cNvSpPr>
            <a:spLocks/>
          </p:cNvSpPr>
          <p:nvPr/>
        </p:nvSpPr>
        <p:spPr bwMode="auto">
          <a:xfrm rot="-5400000">
            <a:off x="20629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9" name="Oval 7"/>
          <p:cNvSpPr>
            <a:spLocks noChangeArrowheads="1"/>
          </p:cNvSpPr>
          <p:nvPr/>
        </p:nvSpPr>
        <p:spPr bwMode="auto">
          <a:xfrm rot="-5400000">
            <a:off x="3352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0" name="Oval 8"/>
          <p:cNvSpPr>
            <a:spLocks noChangeArrowheads="1"/>
          </p:cNvSpPr>
          <p:nvPr/>
        </p:nvSpPr>
        <p:spPr bwMode="auto">
          <a:xfrm rot="-5400000">
            <a:off x="32766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1" name="Oval 9"/>
          <p:cNvSpPr>
            <a:spLocks noChangeArrowheads="1"/>
          </p:cNvSpPr>
          <p:nvPr/>
        </p:nvSpPr>
        <p:spPr bwMode="auto">
          <a:xfrm rot="-5400000">
            <a:off x="24384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2" name="Oval 10"/>
          <p:cNvSpPr>
            <a:spLocks noChangeArrowheads="1"/>
          </p:cNvSpPr>
          <p:nvPr/>
        </p:nvSpPr>
        <p:spPr bwMode="auto">
          <a:xfrm rot="-5400000">
            <a:off x="35036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3" name="Freeform 11" descr="5%"/>
          <p:cNvSpPr>
            <a:spLocks/>
          </p:cNvSpPr>
          <p:nvPr/>
        </p:nvSpPr>
        <p:spPr bwMode="auto">
          <a:xfrm rot="5400000" flipV="1">
            <a:off x="49530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64" name="Oval 12"/>
          <p:cNvSpPr>
            <a:spLocks noChangeArrowheads="1"/>
          </p:cNvSpPr>
          <p:nvPr/>
        </p:nvSpPr>
        <p:spPr bwMode="auto">
          <a:xfrm rot="5400000" flipV="1">
            <a:off x="64770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5" name="Oval 13"/>
          <p:cNvSpPr>
            <a:spLocks noChangeArrowheads="1"/>
          </p:cNvSpPr>
          <p:nvPr/>
        </p:nvSpPr>
        <p:spPr bwMode="auto">
          <a:xfrm rot="5400000" flipV="1">
            <a:off x="51165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6" name="Oval 14"/>
          <p:cNvSpPr>
            <a:spLocks noChangeArrowheads="1"/>
          </p:cNvSpPr>
          <p:nvPr/>
        </p:nvSpPr>
        <p:spPr bwMode="auto">
          <a:xfrm rot="5400000" flipV="1">
            <a:off x="5638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7" name="Oval 15"/>
          <p:cNvSpPr>
            <a:spLocks noChangeArrowheads="1"/>
          </p:cNvSpPr>
          <p:nvPr/>
        </p:nvSpPr>
        <p:spPr bwMode="auto">
          <a:xfrm rot="5400000" flipV="1">
            <a:off x="56388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8" name="Text Box 16"/>
          <p:cNvSpPr txBox="1">
            <a:spLocks noChangeArrowheads="1"/>
          </p:cNvSpPr>
          <p:nvPr/>
        </p:nvSpPr>
        <p:spPr bwMode="auto">
          <a:xfrm>
            <a:off x="28194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69" name="Text Box 17"/>
          <p:cNvSpPr txBox="1">
            <a:spLocks noChangeArrowheads="1"/>
          </p:cNvSpPr>
          <p:nvPr/>
        </p:nvSpPr>
        <p:spPr bwMode="auto">
          <a:xfrm>
            <a:off x="57150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89" name="Text Box 37"/>
          <p:cNvSpPr txBox="1">
            <a:spLocks noChangeArrowheads="1"/>
          </p:cNvSpPr>
          <p:nvPr/>
        </p:nvSpPr>
        <p:spPr bwMode="auto">
          <a:xfrm>
            <a:off x="5410200" y="5791200"/>
            <a:ext cx="3352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endParaRPr lang="zh-CN" altLang="en-US" sz="2200">
              <a:latin typeface="Arial" panose="020B0604020202020204" pitchFamily="34" charset="0"/>
            </a:endParaRPr>
          </a:p>
        </p:txBody>
      </p:sp>
      <p:sp>
        <p:nvSpPr>
          <p:cNvPr id="1559590" name="Text Box 38"/>
          <p:cNvSpPr txBox="1">
            <a:spLocks noChangeArrowheads="1"/>
          </p:cNvSpPr>
          <p:nvPr/>
        </p:nvSpPr>
        <p:spPr bwMode="auto">
          <a:xfrm>
            <a:off x="7391400" y="2057401"/>
            <a:ext cx="33172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350" indent="-6350">
              <a:spcBef>
                <a:spcPct val="0"/>
              </a:spcBef>
              <a:defRPr sz="2400">
                <a:solidFill>
                  <a:schemeClr val="tx1"/>
                </a:solidFill>
                <a:latin typeface="Times New Roman" panose="02020603050405020304" pitchFamily="18" charset="0"/>
              </a:defRPr>
            </a:lvl1pPr>
            <a:lvl2pPr marL="800100" indent="-342900">
              <a:spcBef>
                <a:spcPct val="0"/>
              </a:spcBef>
              <a:defRPr sz="2400">
                <a:solidFill>
                  <a:schemeClr val="tx1"/>
                </a:solidFill>
                <a:latin typeface="Times New Roman" panose="02020603050405020304" pitchFamily="18" charset="0"/>
              </a:defRPr>
            </a:lvl2pPr>
            <a:lvl3pPr marL="1257300" indent="-342900">
              <a:spcBef>
                <a:spcPct val="0"/>
              </a:spcBef>
              <a:defRPr sz="2400">
                <a:solidFill>
                  <a:schemeClr val="tx1"/>
                </a:solidFill>
                <a:latin typeface="Times New Roman" panose="02020603050405020304" pitchFamily="18" charset="0"/>
              </a:defRPr>
            </a:lvl3pPr>
            <a:lvl4pPr marL="1714500" indent="-342900">
              <a:spcBef>
                <a:spcPct val="0"/>
              </a:spcBef>
              <a:defRPr sz="2400">
                <a:solidFill>
                  <a:schemeClr val="tx1"/>
                </a:solidFill>
                <a:latin typeface="Times New Roman" panose="02020603050405020304" pitchFamily="18" charset="0"/>
              </a:defRPr>
            </a:lvl4pPr>
            <a:lvl5pPr marL="2171700" indent="-342900">
              <a:spcBef>
                <a:spcPct val="0"/>
              </a:spcBef>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ClrTx/>
              <a:buSzTx/>
              <a:buFontTx/>
              <a:buNone/>
            </a:pPr>
            <a:r>
              <a:rPr lang="en-US" altLang="zh-CN" dirty="0" err="1">
                <a:latin typeface="Arial" panose="020B0604020202020204" pitchFamily="34" charset="0"/>
              </a:rPr>
              <a:t>m</a:t>
            </a:r>
            <a:r>
              <a:rPr lang="en-US" altLang="zh-CN" baseline="-25000" dirty="0" err="1">
                <a:latin typeface="Arial" panose="020B0604020202020204" pitchFamily="34" charset="0"/>
              </a:rPr>
              <a:t>i</a:t>
            </a:r>
            <a:r>
              <a:rPr lang="en-US" altLang="zh-CN" dirty="0" err="1">
                <a:latin typeface="Arial" panose="020B0604020202020204" pitchFamily="34" charset="0"/>
              </a:rPr>
              <a:t>,m</a:t>
            </a:r>
            <a:r>
              <a:rPr lang="en-US" altLang="zh-CN" baseline="-25000" dirty="0" err="1">
                <a:latin typeface="Arial" panose="020B0604020202020204" pitchFamily="34" charset="0"/>
              </a:rPr>
              <a:t>j</a:t>
            </a:r>
            <a:r>
              <a:rPr lang="en-US" altLang="zh-CN" dirty="0">
                <a:latin typeface="Arial" panose="020B0604020202020204" pitchFamily="34" charset="0"/>
              </a:rPr>
              <a:t> are the means of C</a:t>
            </a:r>
            <a:r>
              <a:rPr lang="en-US" altLang="zh-CN" baseline="-25000" dirty="0">
                <a:latin typeface="Arial" panose="020B0604020202020204" pitchFamily="34" charset="0"/>
              </a:rPr>
              <a:t>i</a:t>
            </a:r>
            <a:r>
              <a:rPr lang="en-US" altLang="zh-CN" dirty="0">
                <a:latin typeface="Arial" panose="020B0604020202020204" pitchFamily="34" charset="0"/>
              </a:rPr>
              <a:t>, </a:t>
            </a:r>
            <a:r>
              <a:rPr lang="en-US" altLang="zh-CN" dirty="0" err="1">
                <a:latin typeface="Arial" panose="020B0604020202020204" pitchFamily="34" charset="0"/>
              </a:rPr>
              <a:t>C</a:t>
            </a:r>
            <a:r>
              <a:rPr lang="en-US" altLang="zh-CN" baseline="-25000" dirty="0" err="1">
                <a:latin typeface="Arial" panose="020B0604020202020204" pitchFamily="34" charset="0"/>
              </a:rPr>
              <a:t>j</a:t>
            </a:r>
            <a:r>
              <a:rPr lang="en-US" altLang="zh-CN" dirty="0">
                <a:latin typeface="Arial" panose="020B0604020202020204" pitchFamily="34" charset="0"/>
              </a:rPr>
              <a:t>, respectively</a:t>
            </a:r>
          </a:p>
        </p:txBody>
      </p:sp>
      <p:graphicFrame>
        <p:nvGraphicFramePr>
          <p:cNvPr id="1559592" name="Object 40"/>
          <p:cNvGraphicFramePr>
            <a:graphicFrameLocks noChangeAspect="1"/>
          </p:cNvGraphicFramePr>
          <p:nvPr/>
        </p:nvGraphicFramePr>
        <p:xfrm>
          <a:off x="5105400" y="3352801"/>
          <a:ext cx="5105400" cy="803275"/>
        </p:xfrm>
        <a:graphic>
          <a:graphicData uri="http://schemas.openxmlformats.org/presentationml/2006/ole">
            <mc:AlternateContent xmlns:mc="http://schemas.openxmlformats.org/markup-compatibility/2006">
              <mc:Choice xmlns:v="urn:schemas-microsoft-com:vml" Requires="v">
                <p:oleObj spid="_x0000_s7208" name="Equation" r:id="rId4" imgW="1536480" imgH="241200" progId="Equation.3">
                  <p:embed/>
                </p:oleObj>
              </mc:Choice>
              <mc:Fallback>
                <p:oleObj name="Equation" r:id="rId4" imgW="1536480" imgH="241200" progId="Equation.3">
                  <p:embed/>
                  <p:pic>
                    <p:nvPicPr>
                      <p:cNvPr id="1559592"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352801"/>
                        <a:ext cx="51054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9593" name="Rectangle 41"/>
          <p:cNvSpPr>
            <a:spLocks noChangeArrowheads="1"/>
          </p:cNvSpPr>
          <p:nvPr/>
        </p:nvSpPr>
        <p:spPr bwMode="gray">
          <a:xfrm>
            <a:off x="5562600" y="43434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between </a:t>
            </a:r>
            <a:r>
              <a:rPr lang="en-US" i="1" u="sng">
                <a:solidFill>
                  <a:srgbClr val="FF0000"/>
                </a:solidFill>
              </a:rPr>
              <a:t>the means of the cluters.</a:t>
            </a:r>
          </a:p>
        </p:txBody>
      </p:sp>
      <p:sp>
        <p:nvSpPr>
          <p:cNvPr id="1559594" name="Rectangle 42"/>
          <p:cNvSpPr>
            <a:spLocks noChangeArrowheads="1"/>
          </p:cNvSpPr>
          <p:nvPr/>
        </p:nvSpPr>
        <p:spPr bwMode="gray">
          <a:xfrm>
            <a:off x="4724400" y="32004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3" name="Title 1">
            <a:extLst>
              <a:ext uri="{FF2B5EF4-FFF2-40B4-BE49-F238E27FC236}">
                <a16:creationId xmlns="" xmlns:a16="http://schemas.microsoft.com/office/drawing/2014/main" id="{A3C61E4F-0D28-4A6D-8B8D-502DC1F0EB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052066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838200" y="365125"/>
            <a:ext cx="10515600" cy="1153277"/>
          </a:xfrm>
        </p:spPr>
        <p:txBody>
          <a:bodyPr>
            <a:normAutofit/>
          </a:bodyPr>
          <a:lstStyle/>
          <a:p>
            <a:pPr eaLnBrk="1" hangingPunct="1"/>
            <a:r>
              <a:rPr lang="en-US" altLang="en-US" sz="3600" dirty="0"/>
              <a:t>Cluster Distance Measures	</a:t>
            </a:r>
          </a:p>
        </p:txBody>
      </p:sp>
      <p:sp>
        <p:nvSpPr>
          <p:cNvPr id="6150" name="Rectangle 3"/>
          <p:cNvSpPr>
            <a:spLocks noGrp="1" noChangeArrowheads="1"/>
          </p:cNvSpPr>
          <p:nvPr>
            <p:ph idx="1"/>
          </p:nvPr>
        </p:nvSpPr>
        <p:spPr>
          <a:xfrm>
            <a:off x="838200" y="1219199"/>
            <a:ext cx="10515600" cy="4957763"/>
          </a:xfrm>
          <a:ln w="31750"/>
        </p:spPr>
        <p:txBody>
          <a:bodyPr/>
          <a:lstStyle/>
          <a:p>
            <a:pPr marL="0" lvl="1" indent="0">
              <a:lnSpc>
                <a:spcPct val="110000"/>
              </a:lnSpc>
              <a:buNone/>
            </a:pPr>
            <a:r>
              <a:rPr lang="en-US" sz="1814" b="1" dirty="0"/>
              <a:t>Example</a:t>
            </a:r>
            <a:r>
              <a:rPr lang="en-US" sz="1814" dirty="0"/>
              <a:t>: Given a data set of five objects characterized by a single continuous  feature, assume that there are two clusters: C</a:t>
            </a:r>
            <a:r>
              <a:rPr lang="en-US" sz="1270" dirty="0"/>
              <a:t>1</a:t>
            </a:r>
            <a:r>
              <a:rPr lang="en-US" sz="1814" dirty="0"/>
              <a:t>: {a, b} and C</a:t>
            </a:r>
            <a:r>
              <a:rPr lang="en-US" sz="1270" dirty="0"/>
              <a:t>2</a:t>
            </a:r>
            <a:r>
              <a:rPr lang="en-US" sz="1814" dirty="0"/>
              <a:t>: {c, d, e}.</a:t>
            </a:r>
          </a:p>
          <a:p>
            <a:pPr marL="0" lvl="1" indent="0">
              <a:lnSpc>
                <a:spcPct val="110000"/>
              </a:lnSpc>
              <a:buNone/>
            </a:pPr>
            <a:endParaRPr lang="en-US" dirty="0"/>
          </a:p>
          <a:p>
            <a:pPr marL="0" lvl="1" indent="0">
              <a:lnSpc>
                <a:spcPct val="110000"/>
              </a:lnSpc>
              <a:buNone/>
            </a:pPr>
            <a:endParaRPr lang="en-US" dirty="0"/>
          </a:p>
          <a:p>
            <a:pPr marL="0" lvl="1" indent="0">
              <a:lnSpc>
                <a:spcPct val="110000"/>
              </a:lnSpc>
              <a:buNone/>
            </a:pPr>
            <a:r>
              <a:rPr lang="en-US" sz="1633" dirty="0"/>
              <a:t>1. Calculate the distance matrix.     	  2. Calculate three cluster distances between C</a:t>
            </a:r>
            <a:r>
              <a:rPr lang="en-US" sz="1270" dirty="0"/>
              <a:t>1</a:t>
            </a:r>
            <a:r>
              <a:rPr lang="en-US" sz="1633" dirty="0"/>
              <a:t> and C</a:t>
            </a:r>
            <a:r>
              <a:rPr lang="en-US" sz="1270" dirty="0"/>
              <a:t>2</a:t>
            </a:r>
            <a:r>
              <a:rPr lang="en-US" sz="1633" dirty="0"/>
              <a:t>.  </a:t>
            </a:r>
          </a:p>
        </p:txBody>
      </p:sp>
      <p:graphicFrame>
        <p:nvGraphicFramePr>
          <p:cNvPr id="35" name="Table 34"/>
          <p:cNvGraphicFramePr>
            <a:graphicFrameLocks noGrp="1"/>
          </p:cNvGraphicFramePr>
          <p:nvPr>
            <p:extLst/>
          </p:nvPr>
        </p:nvGraphicFramePr>
        <p:xfrm>
          <a:off x="838200" y="2016509"/>
          <a:ext cx="5389354" cy="673850"/>
        </p:xfrm>
        <a:graphic>
          <a:graphicData uri="http://schemas.openxmlformats.org/drawingml/2006/table">
            <a:tbl>
              <a:tblPr/>
              <a:tblGrid>
                <a:gridCol w="1078447">
                  <a:extLst>
                    <a:ext uri="{9D8B030D-6E8A-4147-A177-3AD203B41FA5}">
                      <a16:colId xmlns="" xmlns:a16="http://schemas.microsoft.com/office/drawing/2014/main" val="20000"/>
                    </a:ext>
                  </a:extLst>
                </a:gridCol>
                <a:gridCol w="1077007">
                  <a:extLst>
                    <a:ext uri="{9D8B030D-6E8A-4147-A177-3AD203B41FA5}">
                      <a16:colId xmlns="" xmlns:a16="http://schemas.microsoft.com/office/drawing/2014/main" val="20001"/>
                    </a:ext>
                  </a:extLst>
                </a:gridCol>
                <a:gridCol w="1078446">
                  <a:extLst>
                    <a:ext uri="{9D8B030D-6E8A-4147-A177-3AD203B41FA5}">
                      <a16:colId xmlns="" xmlns:a16="http://schemas.microsoft.com/office/drawing/2014/main" val="20002"/>
                    </a:ext>
                  </a:extLst>
                </a:gridCol>
                <a:gridCol w="1077007">
                  <a:extLst>
                    <a:ext uri="{9D8B030D-6E8A-4147-A177-3AD203B41FA5}">
                      <a16:colId xmlns="" xmlns:a16="http://schemas.microsoft.com/office/drawing/2014/main" val="20003"/>
                    </a:ext>
                  </a:extLst>
                </a:gridCol>
                <a:gridCol w="1078447">
                  <a:extLst>
                    <a:ext uri="{9D8B030D-6E8A-4147-A177-3AD203B41FA5}">
                      <a16:colId xmlns="" xmlns:a16="http://schemas.microsoft.com/office/drawing/2014/main" val="20004"/>
                    </a:ext>
                  </a:extLst>
                </a:gridCol>
              </a:tblGrid>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6</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 xmlns:a16="http://schemas.microsoft.com/office/drawing/2014/main" val="10001"/>
                  </a:ext>
                </a:extLst>
              </a:tr>
            </a:tbl>
          </a:graphicData>
        </a:graphic>
      </p:graphicFrame>
      <p:graphicFrame>
        <p:nvGraphicFramePr>
          <p:cNvPr id="38" name="Table 37"/>
          <p:cNvGraphicFramePr>
            <a:graphicFrameLocks noGrp="1"/>
          </p:cNvGraphicFramePr>
          <p:nvPr/>
        </p:nvGraphicFramePr>
        <p:xfrm>
          <a:off x="1187556" y="3220942"/>
          <a:ext cx="2902734" cy="2695398"/>
        </p:xfrm>
        <a:graphic>
          <a:graphicData uri="http://schemas.openxmlformats.org/drawingml/2006/table">
            <a:tbl>
              <a:tblPr/>
              <a:tblGrid>
                <a:gridCol w="483789">
                  <a:extLst>
                    <a:ext uri="{9D8B030D-6E8A-4147-A177-3AD203B41FA5}">
                      <a16:colId xmlns="" xmlns:a16="http://schemas.microsoft.com/office/drawing/2014/main" val="20000"/>
                    </a:ext>
                  </a:extLst>
                </a:gridCol>
                <a:gridCol w="483789">
                  <a:extLst>
                    <a:ext uri="{9D8B030D-6E8A-4147-A177-3AD203B41FA5}">
                      <a16:colId xmlns="" xmlns:a16="http://schemas.microsoft.com/office/drawing/2014/main" val="20001"/>
                    </a:ext>
                  </a:extLst>
                </a:gridCol>
                <a:gridCol w="483789">
                  <a:extLst>
                    <a:ext uri="{9D8B030D-6E8A-4147-A177-3AD203B41FA5}">
                      <a16:colId xmlns="" xmlns:a16="http://schemas.microsoft.com/office/drawing/2014/main" val="20002"/>
                    </a:ext>
                  </a:extLst>
                </a:gridCol>
                <a:gridCol w="483789">
                  <a:extLst>
                    <a:ext uri="{9D8B030D-6E8A-4147-A177-3AD203B41FA5}">
                      <a16:colId xmlns="" xmlns:a16="http://schemas.microsoft.com/office/drawing/2014/main" val="20003"/>
                    </a:ext>
                  </a:extLst>
                </a:gridCol>
                <a:gridCol w="483789">
                  <a:extLst>
                    <a:ext uri="{9D8B030D-6E8A-4147-A177-3AD203B41FA5}">
                      <a16:colId xmlns="" xmlns:a16="http://schemas.microsoft.com/office/drawing/2014/main" val="20004"/>
                    </a:ext>
                  </a:extLst>
                </a:gridCol>
                <a:gridCol w="483789">
                  <a:extLst>
                    <a:ext uri="{9D8B030D-6E8A-4147-A177-3AD203B41FA5}">
                      <a16:colId xmlns="" xmlns:a16="http://schemas.microsoft.com/office/drawing/2014/main" val="20005"/>
                    </a:ext>
                  </a:extLst>
                </a:gridCol>
              </a:tblGrid>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en-US" sz="1600" b="1" i="0" u="none" strike="noStrike" cap="none" normalizeH="0" baseline="0" dirty="0">
                        <a:ln>
                          <a:noFill/>
                        </a:ln>
                        <a:solidFill>
                          <a:srgbClr val="FFFFFF"/>
                        </a:solidFill>
                        <a:effectLst/>
                        <a:latin typeface="Tahoma" panose="020B0604030504040204" pitchFamily="34" charset="0"/>
                      </a:endParaRP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0"/>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1"/>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2"/>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3"/>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4"/>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5"/>
                  </a:ext>
                </a:extLst>
              </a:tr>
            </a:tbl>
          </a:graphicData>
        </a:graphic>
      </p:graphicFrame>
      <p:sp>
        <p:nvSpPr>
          <p:cNvPr id="7248" name="Left Bracket 38"/>
          <p:cNvSpPr>
            <a:spLocks/>
          </p:cNvSpPr>
          <p:nvPr/>
        </p:nvSpPr>
        <p:spPr bwMode="auto">
          <a:xfrm>
            <a:off x="1666128" y="3588823"/>
            <a:ext cx="41756" cy="2349833"/>
          </a:xfrm>
          <a:prstGeom prst="leftBracket">
            <a:avLst>
              <a:gd name="adj" fmla="val 8337"/>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7249" name="Right Bracket 39"/>
          <p:cNvSpPr>
            <a:spLocks/>
          </p:cNvSpPr>
          <p:nvPr/>
        </p:nvSpPr>
        <p:spPr bwMode="auto">
          <a:xfrm>
            <a:off x="4002314" y="3590977"/>
            <a:ext cx="69113" cy="2349833"/>
          </a:xfrm>
          <a:prstGeom prst="rightBracket">
            <a:avLst>
              <a:gd name="adj" fmla="val 8343"/>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41" name="Rectangle 3"/>
          <p:cNvSpPr txBox="1">
            <a:spLocks noChangeArrowheads="1"/>
          </p:cNvSpPr>
          <p:nvPr/>
        </p:nvSpPr>
        <p:spPr bwMode="auto">
          <a:xfrm>
            <a:off x="4977158" y="2944492"/>
            <a:ext cx="5740526" cy="3548383"/>
          </a:xfrm>
          <a:prstGeom prst="rect">
            <a:avLst/>
          </a:prstGeom>
          <a:noFill/>
          <a:ln w="9525">
            <a:noFill/>
            <a:miter lim="800000"/>
            <a:headEnd/>
            <a:tailEnd/>
          </a:ln>
        </p:spPr>
        <p:txBody>
          <a:bodyPr lIns="94605" tIns="47302" rIns="94605" bIns="47302"/>
          <a:lstStyle>
            <a:lvl1pPr marL="268288" indent="-268288"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Single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Complete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Average:</a:t>
            </a:r>
            <a:endParaRPr lang="en-US" sz="1633" dirty="0">
              <a:latin typeface="Tahoma" panose="020B0604030504040204" pitchFamily="34" charset="0"/>
            </a:endParaRPr>
          </a:p>
        </p:txBody>
      </p:sp>
      <p:graphicFrame>
        <p:nvGraphicFramePr>
          <p:cNvPr id="7251" name="Object 3"/>
          <p:cNvGraphicFramePr>
            <a:graphicFrameLocks noChangeAspect="1"/>
          </p:cNvGraphicFramePr>
          <p:nvPr>
            <p:extLst>
              <p:ext uri="{D42A27DB-BD31-4B8C-83A1-F6EECF244321}">
                <p14:modId xmlns:p14="http://schemas.microsoft.com/office/powerpoint/2010/main" val="2914032157"/>
              </p:ext>
            </p:extLst>
          </p:nvPr>
        </p:nvGraphicFramePr>
        <p:xfrm>
          <a:off x="5094975" y="3378497"/>
          <a:ext cx="5461347" cy="597537"/>
        </p:xfrm>
        <a:graphic>
          <a:graphicData uri="http://schemas.openxmlformats.org/presentationml/2006/ole">
            <mc:AlternateContent xmlns:mc="http://schemas.openxmlformats.org/markup-compatibility/2006">
              <mc:Choice xmlns:v="urn:schemas-microsoft-com:vml" Requires="v">
                <p:oleObj spid="_x0000_s8308" name="Equation" r:id="rId4" imgW="3949700" imgH="431800" progId="Equation.3">
                  <p:embed/>
                </p:oleObj>
              </mc:Choice>
              <mc:Fallback>
                <p:oleObj name="Equation" r:id="rId4" imgW="3949700" imgH="431800" progId="Equation.3">
                  <p:embed/>
                  <p:pic>
                    <p:nvPicPr>
                      <p:cNvPr id="72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975" y="3378497"/>
                        <a:ext cx="5461347"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2" name="Object 4"/>
          <p:cNvGraphicFramePr>
            <a:graphicFrameLocks noChangeAspect="1"/>
          </p:cNvGraphicFramePr>
          <p:nvPr>
            <p:extLst>
              <p:ext uri="{D42A27DB-BD31-4B8C-83A1-F6EECF244321}">
                <p14:modId xmlns:p14="http://schemas.microsoft.com/office/powerpoint/2010/main" val="3606406808"/>
              </p:ext>
            </p:extLst>
          </p:nvPr>
        </p:nvGraphicFramePr>
        <p:xfrm>
          <a:off x="5094975" y="4474141"/>
          <a:ext cx="5495903" cy="597537"/>
        </p:xfrm>
        <a:graphic>
          <a:graphicData uri="http://schemas.openxmlformats.org/presentationml/2006/ole">
            <mc:AlternateContent xmlns:mc="http://schemas.openxmlformats.org/markup-compatibility/2006">
              <mc:Choice xmlns:v="urn:schemas-microsoft-com:vml" Requires="v">
                <p:oleObj spid="_x0000_s8309" name="Equation" r:id="rId6" imgW="3975100" imgH="431800" progId="Equation.3">
                  <p:embed/>
                </p:oleObj>
              </mc:Choice>
              <mc:Fallback>
                <p:oleObj name="Equation" r:id="rId6" imgW="3975100" imgH="431800" progId="Equation.3">
                  <p:embed/>
                  <p:pic>
                    <p:nvPicPr>
                      <p:cNvPr id="7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975" y="4474141"/>
                        <a:ext cx="5495903"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3" name="Object 5"/>
          <p:cNvGraphicFramePr>
            <a:graphicFrameLocks noChangeAspect="1"/>
          </p:cNvGraphicFramePr>
          <p:nvPr>
            <p:extLst>
              <p:ext uri="{D42A27DB-BD31-4B8C-83A1-F6EECF244321}">
                <p14:modId xmlns:p14="http://schemas.microsoft.com/office/powerpoint/2010/main" val="1604847029"/>
              </p:ext>
            </p:extLst>
          </p:nvPr>
        </p:nvGraphicFramePr>
        <p:xfrm>
          <a:off x="5164088" y="5474207"/>
          <a:ext cx="5278486" cy="1036691"/>
        </p:xfrm>
        <a:graphic>
          <a:graphicData uri="http://schemas.openxmlformats.org/presentationml/2006/ole">
            <mc:AlternateContent xmlns:mc="http://schemas.openxmlformats.org/markup-compatibility/2006">
              <mc:Choice xmlns:v="urn:schemas-microsoft-com:vml" Requires="v">
                <p:oleObj spid="_x0000_s8310" name="Equation" r:id="rId8" imgW="4013200" imgH="787400" progId="Equation.3">
                  <p:embed/>
                </p:oleObj>
              </mc:Choice>
              <mc:Fallback>
                <p:oleObj name="Equation" r:id="rId8" imgW="4013200" imgH="787400" progId="Equation.3">
                  <p:embed/>
                  <p:pic>
                    <p:nvPicPr>
                      <p:cNvPr id="72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4088" y="5474207"/>
                        <a:ext cx="5278486" cy="1036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itle 1">
            <a:extLst>
              <a:ext uri="{FF2B5EF4-FFF2-40B4-BE49-F238E27FC236}">
                <a16:creationId xmlns="" xmlns:a16="http://schemas.microsoft.com/office/drawing/2014/main" id="{A1F559E7-C07D-4369-A234-22578743C06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85212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838200" y="365125"/>
            <a:ext cx="10515600" cy="1268035"/>
          </a:xfrm>
        </p:spPr>
        <p:txBody>
          <a:bodyPr>
            <a:normAutofit/>
          </a:bodyPr>
          <a:lstStyle/>
          <a:p>
            <a:pPr eaLnBrk="1" hangingPunct="1"/>
            <a:r>
              <a:rPr lang="en-US" altLang="en-US" sz="3600" dirty="0"/>
              <a:t> Agglomerative Algorithm	</a:t>
            </a:r>
          </a:p>
        </p:txBody>
      </p:sp>
      <p:sp>
        <p:nvSpPr>
          <p:cNvPr id="8197" name="Rectangle 3"/>
          <p:cNvSpPr>
            <a:spLocks noGrp="1" noChangeArrowheads="1"/>
          </p:cNvSpPr>
          <p:nvPr>
            <p:ph idx="1"/>
          </p:nvPr>
        </p:nvSpPr>
        <p:spPr>
          <a:xfrm>
            <a:off x="915952" y="1337944"/>
            <a:ext cx="10515600" cy="5296535"/>
          </a:xfrm>
        </p:spPr>
        <p:txBody>
          <a:bodyPr/>
          <a:lstStyle/>
          <a:p>
            <a:pPr marL="483794" indent="-483794"/>
            <a:r>
              <a:rPr lang="en-US" altLang="en-US" dirty="0"/>
              <a:t>The </a:t>
            </a:r>
            <a:r>
              <a:rPr lang="en-US" altLang="en-US" i="1" dirty="0"/>
              <a:t>Agglomerative </a:t>
            </a:r>
            <a:r>
              <a:rPr lang="en-US" altLang="en-US" dirty="0"/>
              <a:t>algorithm is carried out in three steps:</a:t>
            </a:r>
          </a:p>
          <a:p>
            <a:pPr marL="2168433" lvl="4" indent="-276454">
              <a:lnSpc>
                <a:spcPct val="120000"/>
              </a:lnSpc>
            </a:pPr>
            <a:endParaRPr lang="en-US" altLang="en-US" sz="1633" dirty="0"/>
          </a:p>
          <a:p>
            <a:pPr marL="888396" lvl="1" indent="-414680">
              <a:lnSpc>
                <a:spcPct val="110000"/>
              </a:lnSpc>
            </a:pPr>
            <a:endParaRPr lang="en-US" altLang="en-US" sz="2540" dirty="0"/>
          </a:p>
        </p:txBody>
      </p:sp>
      <p:sp>
        <p:nvSpPr>
          <p:cNvPr id="8198" name="Text Box 5"/>
          <p:cNvSpPr txBox="1">
            <a:spLocks noChangeArrowheads="1"/>
          </p:cNvSpPr>
          <p:nvPr/>
        </p:nvSpPr>
        <p:spPr bwMode="auto">
          <a:xfrm>
            <a:off x="915953" y="2015587"/>
            <a:ext cx="5180048"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800100" indent="-34290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lnSpc>
                <a:spcPct val="130000"/>
              </a:lnSpc>
              <a:spcBef>
                <a:spcPct val="0"/>
              </a:spcBef>
              <a:buFontTx/>
              <a:buAutoNum type="arabicParenR"/>
            </a:pPr>
            <a:r>
              <a:rPr lang="en-GB" altLang="en-US" sz="2400" dirty="0">
                <a:latin typeface="+mn-lt"/>
              </a:rPr>
              <a:t>Convert all object features into a distance matrix</a:t>
            </a:r>
          </a:p>
          <a:p>
            <a:pPr eaLnBrk="1" hangingPunct="1">
              <a:lnSpc>
                <a:spcPct val="130000"/>
              </a:lnSpc>
              <a:spcBef>
                <a:spcPct val="0"/>
              </a:spcBef>
              <a:buFontTx/>
              <a:buAutoNum type="arabicParenR"/>
            </a:pPr>
            <a:r>
              <a:rPr lang="en-GB" altLang="en-US" sz="2400" dirty="0">
                <a:latin typeface="+mn-lt"/>
              </a:rPr>
              <a:t>Set each object as a cluster (thus if we have </a:t>
            </a:r>
            <a:r>
              <a:rPr lang="en-GB" altLang="en-US" sz="2400" i="1" dirty="0">
                <a:latin typeface="+mn-lt"/>
              </a:rPr>
              <a:t>N</a:t>
            </a:r>
            <a:r>
              <a:rPr lang="en-GB" altLang="en-US" sz="2400" dirty="0">
                <a:latin typeface="+mn-lt"/>
              </a:rPr>
              <a:t> objects, we will have </a:t>
            </a:r>
            <a:r>
              <a:rPr lang="en-GB" altLang="en-US" sz="2400" i="1" dirty="0">
                <a:latin typeface="+mn-lt"/>
              </a:rPr>
              <a:t>N</a:t>
            </a:r>
            <a:r>
              <a:rPr lang="en-GB" altLang="en-US" sz="2400" dirty="0">
                <a:latin typeface="+mn-lt"/>
              </a:rPr>
              <a:t> clusters at the beginning)</a:t>
            </a:r>
          </a:p>
          <a:p>
            <a:pPr eaLnBrk="1" hangingPunct="1">
              <a:lnSpc>
                <a:spcPct val="130000"/>
              </a:lnSpc>
              <a:spcBef>
                <a:spcPct val="0"/>
              </a:spcBef>
              <a:buFontTx/>
              <a:buAutoNum type="arabicParenR"/>
            </a:pPr>
            <a:r>
              <a:rPr lang="en-GB" altLang="en-US" sz="2400" dirty="0">
                <a:latin typeface="+mn-lt"/>
              </a:rPr>
              <a:t>Repeat until number of cluster is one (or known # of clusters)  </a:t>
            </a:r>
          </a:p>
          <a:p>
            <a:pPr lvl="1" eaLnBrk="1" hangingPunct="1">
              <a:lnSpc>
                <a:spcPct val="130000"/>
              </a:lnSpc>
              <a:spcBef>
                <a:spcPct val="0"/>
              </a:spcBef>
              <a:buFont typeface="Wingdings" panose="05000000000000000000" pitchFamily="2" charset="2"/>
              <a:buChar char="§"/>
            </a:pPr>
            <a:r>
              <a:rPr lang="en-GB" altLang="en-US" dirty="0">
                <a:latin typeface="+mn-lt"/>
              </a:rPr>
              <a:t>Merge two closest clusters</a:t>
            </a:r>
          </a:p>
          <a:p>
            <a:pPr lvl="1" eaLnBrk="1" hangingPunct="1">
              <a:lnSpc>
                <a:spcPct val="130000"/>
              </a:lnSpc>
              <a:spcBef>
                <a:spcPct val="0"/>
              </a:spcBef>
              <a:buFont typeface="Wingdings" panose="05000000000000000000" pitchFamily="2" charset="2"/>
              <a:buChar char="§"/>
            </a:pPr>
            <a:r>
              <a:rPr lang="en-GB" altLang="en-US" dirty="0">
                <a:latin typeface="+mn-lt"/>
              </a:rPr>
              <a:t>Update “distance matrix”</a:t>
            </a:r>
          </a:p>
          <a:p>
            <a:pPr eaLnBrk="1" hangingPunct="1">
              <a:spcBef>
                <a:spcPct val="0"/>
              </a:spcBef>
              <a:buFontTx/>
              <a:buNone/>
            </a:pPr>
            <a:endParaRPr lang="en-GB" altLang="en-US" sz="2400" dirty="0">
              <a:latin typeface="+mn-lt"/>
            </a:endParaRPr>
          </a:p>
        </p:txBody>
      </p:sp>
      <p:pic>
        <p:nvPicPr>
          <p:cNvPr id="81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778" y="2124607"/>
            <a:ext cx="3481554" cy="428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8"/>
          <p:cNvSpPr>
            <a:spLocks noChangeArrowheads="1"/>
          </p:cNvSpPr>
          <p:nvPr/>
        </p:nvSpPr>
        <p:spPr bwMode="auto">
          <a:xfrm>
            <a:off x="6718015" y="1771014"/>
            <a:ext cx="3593863" cy="442321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8" name="Title 1">
            <a:extLst>
              <a:ext uri="{FF2B5EF4-FFF2-40B4-BE49-F238E27FC236}">
                <a16:creationId xmlns="" xmlns:a16="http://schemas.microsoft.com/office/drawing/2014/main" id="{EF191CD5-4626-4A8E-9428-70491F9B779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26290003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The simplest and most fundamental version of cluster analysis is partitioning, which organizes the objects of a set into several exclusive groups or clusters. </a:t>
            </a:r>
          </a:p>
          <a:p>
            <a:pPr algn="just">
              <a:lnSpc>
                <a:spcPct val="100000"/>
              </a:lnSpc>
            </a:pPr>
            <a:r>
              <a:rPr lang="en-US" dirty="0"/>
              <a:t>Formally, given a dataset D, of n objects, and k, the number of clusters to form, a partitioning algorithm organizes the objects into k partitions (k ≤ n). </a:t>
            </a:r>
          </a:p>
          <a:p>
            <a:pPr algn="just">
              <a:lnSpc>
                <a:spcPct val="100000"/>
              </a:lnSpc>
            </a:pPr>
            <a:r>
              <a:rPr lang="en-US" dirty="0"/>
              <a:t>The clusters are formed to optimize an objective partitioning criterion, such as a dissimilarity function based on distance, so that the objects within a cluster are “similar” to one another and “dissimilar” to objects in other clusters in terms of the data set attributes.</a:t>
            </a:r>
            <a:endParaRPr lang="en-US" altLang="en-US" dirty="0"/>
          </a:p>
        </p:txBody>
      </p:sp>
    </p:spTree>
    <p:extLst>
      <p:ext uri="{BB962C8B-B14F-4D97-AF65-F5344CB8AC3E}">
        <p14:creationId xmlns:p14="http://schemas.microsoft.com/office/powerpoint/2010/main" val="28824881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a:xfrm>
            <a:off x="838200" y="914273"/>
            <a:ext cx="10515600" cy="5262690"/>
          </a:xfrm>
        </p:spPr>
        <p:txBody>
          <a:bodyPr/>
          <a:lstStyle/>
          <a:p>
            <a:pPr marL="483794" indent="-483794">
              <a:lnSpc>
                <a:spcPct val="110000"/>
              </a:lnSpc>
            </a:pPr>
            <a:r>
              <a:rPr lang="en-US" altLang="en-US" dirty="0"/>
              <a:t>Problem: clustering analysis with agglomerative algorithm</a:t>
            </a:r>
          </a:p>
          <a:p>
            <a:pPr marL="483794" indent="-483794">
              <a:buNone/>
            </a:pPr>
            <a:r>
              <a:rPr lang="en-US" altLang="en-US" dirty="0"/>
              <a:t>     </a:t>
            </a:r>
            <a:endParaRPr lang="en-US" altLang="en-US" sz="1814" dirty="0"/>
          </a:p>
        </p:txBody>
      </p:sp>
      <p:pic>
        <p:nvPicPr>
          <p:cNvPr id="9222"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461" y="4535524"/>
            <a:ext cx="3939426" cy="52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799" y="5088427"/>
            <a:ext cx="3593863" cy="55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49"/>
          <p:cNvSpPr txBox="1">
            <a:spLocks noChangeArrowheads="1"/>
          </p:cNvSpPr>
          <p:nvPr/>
        </p:nvSpPr>
        <p:spPr bwMode="auto">
          <a:xfrm>
            <a:off x="7740307" y="3567946"/>
            <a:ext cx="1354858"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data matrix</a:t>
            </a:r>
          </a:p>
        </p:txBody>
      </p:sp>
      <p:sp>
        <p:nvSpPr>
          <p:cNvPr id="9225" name="Text Box 50"/>
          <p:cNvSpPr txBox="1">
            <a:spLocks noChangeArrowheads="1"/>
          </p:cNvSpPr>
          <p:nvPr/>
        </p:nvSpPr>
        <p:spPr bwMode="auto">
          <a:xfrm>
            <a:off x="7685593" y="6041606"/>
            <a:ext cx="1749197"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distance matrix</a:t>
            </a:r>
          </a:p>
        </p:txBody>
      </p:sp>
      <p:sp>
        <p:nvSpPr>
          <p:cNvPr id="9226" name="Text Box 51"/>
          <p:cNvSpPr txBox="1">
            <a:spLocks noChangeArrowheads="1"/>
          </p:cNvSpPr>
          <p:nvPr/>
        </p:nvSpPr>
        <p:spPr bwMode="auto">
          <a:xfrm>
            <a:off x="3016164" y="5572215"/>
            <a:ext cx="2076466"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dirty="0"/>
              <a:t>Euclidean distance</a:t>
            </a:r>
          </a:p>
        </p:txBody>
      </p:sp>
      <p:pic>
        <p:nvPicPr>
          <p:cNvPr id="9227"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451" y="4102130"/>
            <a:ext cx="4250434" cy="202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251" y="1700462"/>
            <a:ext cx="3170547" cy="260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579" y="1769576"/>
            <a:ext cx="2410307" cy="189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 xmlns:a16="http://schemas.microsoft.com/office/drawing/2014/main" id="{ECE1F0F4-CAD9-432A-AECD-32F3134551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62897175"/>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idx="1"/>
          </p:nvPr>
        </p:nvSpPr>
        <p:spPr>
          <a:xfrm>
            <a:off x="838200" y="1002134"/>
            <a:ext cx="10515600" cy="5174829"/>
          </a:xfrm>
        </p:spPr>
        <p:txBody>
          <a:bodyPr/>
          <a:lstStyle/>
          <a:p>
            <a:pPr marL="483794" indent="-483794">
              <a:lnSpc>
                <a:spcPct val="110000"/>
              </a:lnSpc>
            </a:pPr>
            <a:r>
              <a:rPr lang="en-US" altLang="en-US" dirty="0"/>
              <a:t>Merge two closest clusters (iteration 1) </a:t>
            </a:r>
          </a:p>
          <a:p>
            <a:pPr marL="483794" indent="-483794">
              <a:buNone/>
            </a:pPr>
            <a:r>
              <a:rPr lang="en-US" altLang="en-US" dirty="0"/>
              <a:t>     </a:t>
            </a:r>
            <a:endParaRPr lang="en-US" altLang="en-US" sz="1814" dirty="0"/>
          </a:p>
        </p:txBody>
      </p:sp>
      <p:sp>
        <p:nvSpPr>
          <p:cNvPr id="10246" name="Line 26"/>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0247" name="Line 27"/>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024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69576"/>
            <a:ext cx="4250434" cy="197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875" y="2391590"/>
            <a:ext cx="3170547" cy="267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3981183"/>
            <a:ext cx="4276351" cy="18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08" y="4534085"/>
            <a:ext cx="622015"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6240" y="4534085"/>
            <a:ext cx="738643"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 xmlns:a16="http://schemas.microsoft.com/office/drawing/2014/main" id="{8B0028BB-4648-40D5-A768-D6ED293B614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81916060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idx="1"/>
          </p:nvPr>
        </p:nvSpPr>
        <p:spPr>
          <a:xfrm>
            <a:off x="838200" y="907104"/>
            <a:ext cx="10515600" cy="5269859"/>
          </a:xfrm>
        </p:spPr>
        <p:txBody>
          <a:bodyPr/>
          <a:lstStyle/>
          <a:p>
            <a:pPr marL="483794" indent="-483794">
              <a:lnSpc>
                <a:spcPct val="110000"/>
              </a:lnSpc>
            </a:pPr>
            <a:r>
              <a:rPr lang="en-US" altLang="en-US" dirty="0"/>
              <a:t>Update distance matrix (iteration 1)</a:t>
            </a:r>
          </a:p>
          <a:p>
            <a:pPr marL="483794" indent="-483794">
              <a:buNone/>
            </a:pPr>
            <a:r>
              <a:rPr lang="en-US" altLang="en-US" dirty="0"/>
              <a:t>     </a:t>
            </a:r>
            <a:endParaRPr lang="en-US" altLang="en-US" sz="1814" dirty="0"/>
          </a:p>
        </p:txBody>
      </p:sp>
      <p:pic>
        <p:nvPicPr>
          <p:cNvPr id="1127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1909240"/>
            <a:ext cx="3939426" cy="40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677" y="2393030"/>
            <a:ext cx="3939426" cy="33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77" y="2807706"/>
            <a:ext cx="3939426" cy="3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677" y="3229582"/>
            <a:ext cx="3939426" cy="33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Line 19"/>
          <p:cNvSpPr>
            <a:spLocks noChangeShapeType="1"/>
          </p:cNvSpPr>
          <p:nvPr/>
        </p:nvSpPr>
        <p:spPr bwMode="auto">
          <a:xfrm flipH="1">
            <a:off x="5404872" y="3637058"/>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1275"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8" y="4188521"/>
            <a:ext cx="4060374" cy="1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556" y="4033017"/>
            <a:ext cx="4457772"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7462" y="1735019"/>
            <a:ext cx="4224516" cy="196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172" y="4879648"/>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8588" y="4734223"/>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0917" y="4855170"/>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0843" y="4747183"/>
            <a:ext cx="583139" cy="26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 xmlns:a16="http://schemas.microsoft.com/office/drawing/2014/main" id="{7D01198C-E37B-4849-BB15-785E7EB9A8A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1543093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Merge two closest clusters (iteration 2) </a:t>
            </a:r>
          </a:p>
          <a:p>
            <a:pPr marL="483794" indent="-483794">
              <a:buNone/>
            </a:pPr>
            <a:r>
              <a:rPr lang="en-US" altLang="en-US" dirty="0"/>
              <a:t>     </a:t>
            </a:r>
            <a:endParaRPr lang="en-US" altLang="en-US" sz="1814" dirty="0"/>
          </a:p>
        </p:txBody>
      </p:sp>
      <p:sp>
        <p:nvSpPr>
          <p:cNvPr id="12294" name="Line 12"/>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2295" name="Line 13"/>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229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331" y="1631350"/>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4050296"/>
            <a:ext cx="4224516" cy="178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123" y="2529815"/>
            <a:ext cx="3179186" cy="262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5833" y="2460702"/>
            <a:ext cx="552902"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 xmlns:a16="http://schemas.microsoft.com/office/drawing/2014/main" id="{6E49D119-6013-4F1D-A11A-177E194B35F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712335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Update distance matrix (iteration 2) </a:t>
            </a:r>
          </a:p>
        </p:txBody>
      </p:sp>
      <p:sp>
        <p:nvSpPr>
          <p:cNvPr id="13318" name="Line 11"/>
          <p:cNvSpPr>
            <a:spLocks noChangeShapeType="1"/>
          </p:cNvSpPr>
          <p:nvPr/>
        </p:nvSpPr>
        <p:spPr bwMode="auto">
          <a:xfrm flipH="1">
            <a:off x="5473985" y="3706171"/>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3319" name="Line 12"/>
          <p:cNvSpPr>
            <a:spLocks noChangeShapeType="1"/>
          </p:cNvSpPr>
          <p:nvPr/>
        </p:nvSpPr>
        <p:spPr bwMode="auto">
          <a:xfrm>
            <a:off x="5957775" y="5088426"/>
            <a:ext cx="483789"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332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225" y="2151135"/>
            <a:ext cx="4354103" cy="31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1" name="Group 19"/>
          <p:cNvGrpSpPr>
            <a:grpSpLocks/>
          </p:cNvGrpSpPr>
          <p:nvPr/>
        </p:nvGrpSpPr>
        <p:grpSpPr bwMode="auto">
          <a:xfrm>
            <a:off x="6234226" y="2531254"/>
            <a:ext cx="3939426" cy="489549"/>
            <a:chOff x="3560" y="1710"/>
            <a:chExt cx="2736" cy="340"/>
          </a:xfrm>
        </p:grpSpPr>
        <p:pic>
          <p:nvPicPr>
            <p:cNvPr id="1332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 y="1710"/>
              <a:ext cx="225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 y="1887"/>
              <a:ext cx="206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225" y="3124472"/>
            <a:ext cx="4077652" cy="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564" y="4119408"/>
            <a:ext cx="4025817" cy="186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9" y="4257634"/>
            <a:ext cx="3955265" cy="165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1010" y="1700463"/>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9069" y="2529815"/>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 xmlns:a16="http://schemas.microsoft.com/office/drawing/2014/main" id="{20409094-6A5E-47EA-908C-151DE27DDF1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39413945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idx="1"/>
          </p:nvPr>
        </p:nvSpPr>
        <p:spPr>
          <a:xfrm>
            <a:off x="838200" y="914400"/>
            <a:ext cx="10515600" cy="5262563"/>
          </a:xfrm>
        </p:spPr>
        <p:txBody>
          <a:bodyPr/>
          <a:lstStyle/>
          <a:p>
            <a:pPr marL="483794" indent="-483794">
              <a:lnSpc>
                <a:spcPct val="110000"/>
              </a:lnSpc>
            </a:pPr>
            <a:r>
              <a:rPr lang="en-US" altLang="en-US" dirty="0"/>
              <a:t>Merge two closest clusters/update distance matrix (iteration 3) </a:t>
            </a:r>
          </a:p>
          <a:p>
            <a:pPr marL="483794" indent="-483794">
              <a:buNone/>
            </a:pPr>
            <a:r>
              <a:rPr lang="en-US" altLang="en-US" dirty="0"/>
              <a:t>     </a:t>
            </a:r>
            <a:endParaRPr lang="en-US" altLang="en-US" sz="1814" dirty="0"/>
          </a:p>
        </p:txBody>
      </p:sp>
      <p:sp>
        <p:nvSpPr>
          <p:cNvPr id="14342"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4343"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434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0522"/>
            <a:ext cx="4431855"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236" y="2529815"/>
            <a:ext cx="3170547" cy="265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9" name="Group 28"/>
          <p:cNvGrpSpPr>
            <a:grpSpLocks/>
          </p:cNvGrpSpPr>
          <p:nvPr/>
        </p:nvGrpSpPr>
        <p:grpSpPr bwMode="auto">
          <a:xfrm>
            <a:off x="6096000" y="4119408"/>
            <a:ext cx="4369942" cy="1935157"/>
            <a:chOff x="5346700" y="4542631"/>
            <a:chExt cx="4818130" cy="2133600"/>
          </a:xfrm>
        </p:grpSpPr>
        <p:pic>
          <p:nvPicPr>
            <p:cNvPr id="1435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700" y="4542631"/>
              <a:ext cx="481813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4300" y="53427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itle 1">
            <a:extLst>
              <a:ext uri="{FF2B5EF4-FFF2-40B4-BE49-F238E27FC236}">
                <a16:creationId xmlns="" xmlns:a16="http://schemas.microsoft.com/office/drawing/2014/main" id="{243E1FC7-44E4-44A2-9089-E0A642BB6FB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69101442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idx="1"/>
          </p:nvPr>
        </p:nvSpPr>
        <p:spPr>
          <a:xfrm>
            <a:off x="838200" y="944880"/>
            <a:ext cx="10515600" cy="5232083"/>
          </a:xfrm>
        </p:spPr>
        <p:txBody>
          <a:bodyPr/>
          <a:lstStyle/>
          <a:p>
            <a:pPr marL="483794" indent="-483794">
              <a:lnSpc>
                <a:spcPct val="110000"/>
              </a:lnSpc>
            </a:pPr>
            <a:r>
              <a:rPr lang="en-US" altLang="en-US" dirty="0"/>
              <a:t>Merge two closest clusters/update distance matrix (iteration 4) </a:t>
            </a:r>
          </a:p>
          <a:p>
            <a:pPr marL="483794" indent="-483794">
              <a:buNone/>
            </a:pPr>
            <a:r>
              <a:rPr lang="en-US" altLang="en-US" dirty="0"/>
              <a:t>     </a:t>
            </a:r>
            <a:endParaRPr lang="en-US" altLang="en-US" sz="1814" dirty="0"/>
          </a:p>
        </p:txBody>
      </p:sp>
      <p:sp>
        <p:nvSpPr>
          <p:cNvPr id="15366"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5367"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53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010" y="2391590"/>
            <a:ext cx="3170547" cy="2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2" name="Group 30"/>
          <p:cNvGrpSpPr>
            <a:grpSpLocks/>
          </p:cNvGrpSpPr>
          <p:nvPr/>
        </p:nvGrpSpPr>
        <p:grpSpPr bwMode="auto">
          <a:xfrm>
            <a:off x="6096000" y="1907801"/>
            <a:ext cx="4155404" cy="1840127"/>
            <a:chOff x="5346700" y="2104231"/>
            <a:chExt cx="4581525" cy="2028825"/>
          </a:xfrm>
        </p:grpSpPr>
        <p:pic>
          <p:nvPicPr>
            <p:cNvPr id="15376"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2104231"/>
              <a:ext cx="45815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5700" y="28662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3" name="Group 16"/>
          <p:cNvGrpSpPr>
            <a:grpSpLocks/>
          </p:cNvGrpSpPr>
          <p:nvPr/>
        </p:nvGrpSpPr>
        <p:grpSpPr bwMode="auto">
          <a:xfrm>
            <a:off x="6234225" y="4119409"/>
            <a:ext cx="3991261" cy="1684623"/>
            <a:chOff x="5499100" y="4541838"/>
            <a:chExt cx="4400550" cy="1857375"/>
          </a:xfrm>
        </p:grpSpPr>
        <p:pic>
          <p:nvPicPr>
            <p:cNvPr id="15374"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9100" y="4541838"/>
              <a:ext cx="43624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500" y="4999831"/>
              <a:ext cx="15811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itle 1">
            <a:extLst>
              <a:ext uri="{FF2B5EF4-FFF2-40B4-BE49-F238E27FC236}">
                <a16:creationId xmlns="" xmlns:a16="http://schemas.microsoft.com/office/drawing/2014/main" id="{C0906464-5031-4658-A994-EDC4EF7B93B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7475237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idx="1"/>
          </p:nvPr>
        </p:nvSpPr>
        <p:spPr>
          <a:xfrm>
            <a:off x="838200" y="950299"/>
            <a:ext cx="10515600" cy="5226664"/>
          </a:xfrm>
        </p:spPr>
        <p:txBody>
          <a:bodyPr/>
          <a:lstStyle/>
          <a:p>
            <a:pPr marL="483794" indent="-483794">
              <a:lnSpc>
                <a:spcPct val="110000"/>
              </a:lnSpc>
            </a:pPr>
            <a:r>
              <a:rPr lang="en-US" altLang="en-US" dirty="0"/>
              <a:t>Final result (meeting termination condition) </a:t>
            </a:r>
          </a:p>
          <a:p>
            <a:pPr marL="483794" indent="-483794">
              <a:buNone/>
            </a:pPr>
            <a:r>
              <a:rPr lang="en-US" altLang="en-US" dirty="0"/>
              <a:t>     </a:t>
            </a:r>
            <a:endParaRPr lang="en-US" altLang="en-US" sz="1814" dirty="0"/>
          </a:p>
        </p:txBody>
      </p:sp>
      <p:pic>
        <p:nvPicPr>
          <p:cNvPr id="163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875" y="2046026"/>
            <a:ext cx="8423116" cy="386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CF34ACA5-1788-4775-92EE-3AE80F90728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4675110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sp>
        <p:nvSpPr>
          <p:cNvPr id="17414" name="Text Box 13"/>
          <p:cNvSpPr txBox="1">
            <a:spLocks noChangeArrowheads="1"/>
          </p:cNvSpPr>
          <p:nvPr/>
        </p:nvSpPr>
        <p:spPr bwMode="auto">
          <a:xfrm>
            <a:off x="6234228" y="1401218"/>
            <a:ext cx="5798708" cy="50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lnSpc>
                <a:spcPct val="90000"/>
              </a:lnSpc>
              <a:spcBef>
                <a:spcPct val="0"/>
              </a:spcBef>
              <a:buFontTx/>
              <a:buAutoNum type="arabicPeriod"/>
            </a:pPr>
            <a:r>
              <a:rPr lang="en-GB" altLang="en-US" sz="2200" dirty="0">
                <a:solidFill>
                  <a:srgbClr val="000000"/>
                </a:solidFill>
              </a:rPr>
              <a:t>In the beginning we have 6 </a:t>
            </a:r>
          </a:p>
          <a:p>
            <a:pPr algn="just" eaLnBrk="1" hangingPunct="1">
              <a:lnSpc>
                <a:spcPct val="90000"/>
              </a:lnSpc>
              <a:spcBef>
                <a:spcPct val="0"/>
              </a:spcBef>
              <a:buFontTx/>
              <a:buNone/>
            </a:pPr>
            <a:r>
              <a:rPr lang="en-GB" altLang="en-US" sz="2200" dirty="0">
                <a:solidFill>
                  <a:srgbClr val="000000"/>
                </a:solidFill>
              </a:rPr>
              <a:t>     clusters: A, B, C, D, E and F </a:t>
            </a:r>
          </a:p>
          <a:p>
            <a:pPr algn="just" eaLnBrk="1" hangingPunct="1">
              <a:lnSpc>
                <a:spcPct val="90000"/>
              </a:lnSpc>
              <a:spcBef>
                <a:spcPct val="0"/>
              </a:spcBef>
              <a:buFontTx/>
              <a:buAutoNum type="arabicPeriod" startAt="2"/>
            </a:pPr>
            <a:r>
              <a:rPr lang="en-GB" altLang="en-US" sz="2200" dirty="0">
                <a:solidFill>
                  <a:srgbClr val="000000"/>
                </a:solidFill>
              </a:rPr>
              <a:t>We merge clusters D and F into </a:t>
            </a:r>
          </a:p>
          <a:p>
            <a:pPr algn="just" eaLnBrk="1" hangingPunct="1">
              <a:lnSpc>
                <a:spcPct val="90000"/>
              </a:lnSpc>
              <a:spcBef>
                <a:spcPct val="0"/>
              </a:spcBef>
              <a:buFontTx/>
              <a:buNone/>
            </a:pPr>
            <a:r>
              <a:rPr lang="en-GB" altLang="en-US" sz="2200" dirty="0">
                <a:solidFill>
                  <a:srgbClr val="000000"/>
                </a:solidFill>
              </a:rPr>
              <a:t>     cluster (D, F) at distance 0.50 </a:t>
            </a:r>
          </a:p>
          <a:p>
            <a:pPr algn="just" eaLnBrk="1" hangingPunct="1">
              <a:spcBef>
                <a:spcPct val="0"/>
              </a:spcBef>
              <a:buFontTx/>
              <a:buAutoNum type="arabicPeriod" startAt="3"/>
            </a:pPr>
            <a:r>
              <a:rPr lang="en-GB" altLang="en-US" sz="2200" dirty="0">
                <a:solidFill>
                  <a:srgbClr val="000000"/>
                </a:solidFill>
              </a:rPr>
              <a:t>We merge cluster A and cluster B </a:t>
            </a:r>
          </a:p>
          <a:p>
            <a:pPr algn="just" eaLnBrk="1" hangingPunct="1">
              <a:spcBef>
                <a:spcPct val="0"/>
              </a:spcBef>
              <a:buFontTx/>
              <a:buNone/>
            </a:pPr>
            <a:r>
              <a:rPr lang="en-GB" altLang="en-US" sz="2200" dirty="0">
                <a:solidFill>
                  <a:srgbClr val="000000"/>
                </a:solidFill>
              </a:rPr>
              <a:t>     into (A, B) at distance 0.71 </a:t>
            </a:r>
          </a:p>
          <a:p>
            <a:pPr algn="just" eaLnBrk="1" hangingPunct="1">
              <a:spcBef>
                <a:spcPct val="0"/>
              </a:spcBef>
              <a:buFontTx/>
              <a:buAutoNum type="arabicPeriod" startAt="4"/>
            </a:pPr>
            <a:r>
              <a:rPr lang="en-GB" altLang="en-US" sz="2200" dirty="0">
                <a:solidFill>
                  <a:srgbClr val="000000"/>
                </a:solidFill>
              </a:rPr>
              <a:t>We merge clusters E and (D, F) </a:t>
            </a:r>
          </a:p>
          <a:p>
            <a:pPr algn="just" eaLnBrk="1" hangingPunct="1">
              <a:spcBef>
                <a:spcPct val="0"/>
              </a:spcBef>
              <a:buFontTx/>
              <a:buNone/>
            </a:pPr>
            <a:r>
              <a:rPr lang="en-GB" altLang="en-US" sz="2200" dirty="0">
                <a:solidFill>
                  <a:srgbClr val="000000"/>
                </a:solidFill>
              </a:rPr>
              <a:t>     into ((D, F), E) at distance 1.00 </a:t>
            </a:r>
          </a:p>
          <a:p>
            <a:pPr algn="just" eaLnBrk="1" hangingPunct="1">
              <a:spcBef>
                <a:spcPct val="0"/>
              </a:spcBef>
              <a:buFontTx/>
              <a:buAutoNum type="arabicPeriod" startAt="5"/>
            </a:pPr>
            <a:r>
              <a:rPr lang="en-GB" altLang="en-US" sz="2200" dirty="0">
                <a:solidFill>
                  <a:srgbClr val="000000"/>
                </a:solidFill>
              </a:rPr>
              <a:t>We merge clusters ((D, F), E) and C </a:t>
            </a:r>
          </a:p>
          <a:p>
            <a:pPr algn="just" eaLnBrk="1" hangingPunct="1">
              <a:spcBef>
                <a:spcPct val="0"/>
              </a:spcBef>
              <a:buFontTx/>
              <a:buNone/>
            </a:pPr>
            <a:r>
              <a:rPr lang="en-GB" altLang="en-US" sz="2200" dirty="0">
                <a:solidFill>
                  <a:srgbClr val="000000"/>
                </a:solidFill>
              </a:rPr>
              <a:t>     into (((D, F), E), C) at distance 1.41 </a:t>
            </a:r>
          </a:p>
          <a:p>
            <a:pPr algn="just" eaLnBrk="1" hangingPunct="1">
              <a:spcBef>
                <a:spcPct val="0"/>
              </a:spcBef>
              <a:buFontTx/>
              <a:buAutoNum type="arabicPeriod" startAt="6"/>
            </a:pPr>
            <a:r>
              <a:rPr lang="en-GB" altLang="en-US" sz="2200" dirty="0">
                <a:solidFill>
                  <a:srgbClr val="000000"/>
                </a:solidFill>
              </a:rPr>
              <a:t>We merge clusters (((D, F), E), C) </a:t>
            </a:r>
          </a:p>
          <a:p>
            <a:pPr algn="just" eaLnBrk="1" hangingPunct="1">
              <a:spcBef>
                <a:spcPct val="0"/>
              </a:spcBef>
              <a:buFontTx/>
              <a:buNone/>
            </a:pPr>
            <a:r>
              <a:rPr lang="en-GB" altLang="en-US" sz="2200" dirty="0">
                <a:solidFill>
                  <a:srgbClr val="000000"/>
                </a:solidFill>
              </a:rPr>
              <a:t>     and (A, B) into ((((D, F), E), C), (A, B)) </a:t>
            </a:r>
          </a:p>
          <a:p>
            <a:pPr algn="just" eaLnBrk="1" hangingPunct="1">
              <a:spcBef>
                <a:spcPct val="0"/>
              </a:spcBef>
              <a:buFontTx/>
              <a:buNone/>
            </a:pPr>
            <a:r>
              <a:rPr lang="en-GB" altLang="en-US" sz="2200" dirty="0">
                <a:solidFill>
                  <a:srgbClr val="000000"/>
                </a:solidFill>
              </a:rPr>
              <a:t>     at distance 2.50 </a:t>
            </a:r>
          </a:p>
          <a:p>
            <a:pPr algn="just" eaLnBrk="1" hangingPunct="1">
              <a:spcBef>
                <a:spcPct val="0"/>
              </a:spcBef>
              <a:buFontTx/>
              <a:buAutoNum type="arabicPeriod" startAt="7"/>
            </a:pPr>
            <a:r>
              <a:rPr lang="en-GB" altLang="en-US" sz="2200" dirty="0">
                <a:solidFill>
                  <a:srgbClr val="000000"/>
                </a:solidFill>
              </a:rPr>
              <a:t>The last cluster contain all the objects, </a:t>
            </a:r>
          </a:p>
          <a:p>
            <a:pPr algn="just" eaLnBrk="1" hangingPunct="1">
              <a:spcBef>
                <a:spcPct val="0"/>
              </a:spcBef>
              <a:buFontTx/>
              <a:buNone/>
            </a:pPr>
            <a:r>
              <a:rPr lang="en-GB" altLang="en-US" sz="2200" dirty="0">
                <a:solidFill>
                  <a:srgbClr val="000000"/>
                </a:solidFill>
              </a:rPr>
              <a:t>     thus conclude the computation</a:t>
            </a:r>
            <a:endParaRPr lang="en-GB" altLang="en-US" sz="2200"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14" name="Title 1">
            <a:extLst>
              <a:ext uri="{FF2B5EF4-FFF2-40B4-BE49-F238E27FC236}">
                <a16:creationId xmlns="" xmlns:a16="http://schemas.microsoft.com/office/drawing/2014/main" id="{44AD620E-1327-4AFB-9DD8-BA7217C30B4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04470950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2" name="Rectangle 1"/>
          <p:cNvSpPr/>
          <p:nvPr/>
        </p:nvSpPr>
        <p:spPr>
          <a:xfrm>
            <a:off x="5968574" y="1771015"/>
            <a:ext cx="6096000" cy="3785652"/>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For a dendrogram tree, its horizontal axis indexes all objects in a given data set, while its vertical axis expresses the lifetime of all possible cluster formation.</a:t>
            </a:r>
          </a:p>
          <a:p>
            <a:pPr marL="342900" indent="-342900" algn="just">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lifetime of a cluster (individual cluster) in the dendrogram is defined as a distance interval from the moment that the cluster is created to the moment that it disappears by merging with other clusters.</a:t>
            </a:r>
          </a:p>
        </p:txBody>
      </p:sp>
      <p:sp>
        <p:nvSpPr>
          <p:cNvPr id="14" name="Title 1">
            <a:extLst>
              <a:ext uri="{FF2B5EF4-FFF2-40B4-BE49-F238E27FC236}">
                <a16:creationId xmlns="" xmlns:a16="http://schemas.microsoft.com/office/drawing/2014/main" id="{262348A6-DDBC-44AB-BF1F-FEBA47CC8D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0099582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A centroid-based partitioning technique uses the centroid of a cluster C</a:t>
            </a:r>
            <a:r>
              <a:rPr lang="en-US" baseline="-25000" dirty="0"/>
              <a:t>i</a:t>
            </a:r>
            <a:r>
              <a:rPr lang="en-US" dirty="0"/>
              <a:t>, to represent that cluster. </a:t>
            </a:r>
          </a:p>
          <a:p>
            <a:pPr algn="just">
              <a:lnSpc>
                <a:spcPct val="100000"/>
              </a:lnSpc>
            </a:pPr>
            <a:r>
              <a:rPr lang="en-US" dirty="0"/>
              <a:t>Conceptually, the centroid of a cluster is its center point. </a:t>
            </a:r>
          </a:p>
          <a:p>
            <a:pPr algn="just">
              <a:lnSpc>
                <a:spcPct val="100000"/>
              </a:lnSpc>
            </a:pPr>
            <a:r>
              <a:rPr lang="en-US" dirty="0"/>
              <a:t>The centroid can be defined in various ways such as by the </a:t>
            </a:r>
            <a:r>
              <a:rPr lang="en-US" b="1" dirty="0"/>
              <a:t>mean</a:t>
            </a:r>
            <a:r>
              <a:rPr lang="en-US" dirty="0"/>
              <a:t> or </a:t>
            </a:r>
            <a:r>
              <a:rPr lang="en-US" b="1" dirty="0"/>
              <a:t>medoid</a:t>
            </a:r>
            <a:r>
              <a:rPr lang="en-US" dirty="0"/>
              <a:t> of the objects (or points) assigned to the cluster. </a:t>
            </a:r>
          </a:p>
          <a:p>
            <a:pPr algn="just">
              <a:lnSpc>
                <a:spcPct val="100000"/>
              </a:lnSpc>
            </a:pPr>
            <a:r>
              <a:rPr lang="en-US" dirty="0"/>
              <a:t>The difference between an object p </a:t>
            </a:r>
            <a:r>
              <a:rPr lang="el-GR" dirty="0"/>
              <a:t>ϵ</a:t>
            </a:r>
            <a:r>
              <a:rPr lang="en-US" dirty="0"/>
              <a:t> C</a:t>
            </a:r>
            <a:r>
              <a:rPr lang="en-US" baseline="-25000" dirty="0"/>
              <a:t>i</a:t>
            </a:r>
            <a:r>
              <a:rPr lang="en-US" dirty="0"/>
              <a:t> and c</a:t>
            </a:r>
            <a:r>
              <a:rPr lang="en-US" baseline="-25000" dirty="0"/>
              <a:t>i</a:t>
            </a:r>
            <a:r>
              <a:rPr lang="en-US" dirty="0"/>
              <a:t>, the representative of the cluster, is measured by </a:t>
            </a:r>
            <a:r>
              <a:rPr lang="en-US" dirty="0" err="1"/>
              <a:t>dist</a:t>
            </a:r>
            <a:r>
              <a:rPr lang="en-US" dirty="0"/>
              <a:t>(</a:t>
            </a:r>
            <a:r>
              <a:rPr lang="en-US" dirty="0" err="1"/>
              <a:t>p,c</a:t>
            </a:r>
            <a:r>
              <a:rPr lang="en-US" baseline="-25000" dirty="0" err="1"/>
              <a:t>i</a:t>
            </a:r>
            <a:r>
              <a:rPr lang="en-US" dirty="0"/>
              <a:t>), where </a:t>
            </a:r>
            <a:r>
              <a:rPr lang="en-US" dirty="0" err="1"/>
              <a:t>dist</a:t>
            </a:r>
            <a:r>
              <a:rPr lang="en-US" dirty="0"/>
              <a:t>(</a:t>
            </a:r>
            <a:r>
              <a:rPr lang="en-US" dirty="0" err="1"/>
              <a:t>x,y</a:t>
            </a:r>
            <a:r>
              <a:rPr lang="en-US" dirty="0"/>
              <a:t>) is the Euclidean distance between two points x and y. </a:t>
            </a:r>
          </a:p>
        </p:txBody>
      </p:sp>
    </p:spTree>
    <p:extLst>
      <p:ext uri="{BB962C8B-B14F-4D97-AF65-F5344CB8AC3E}">
        <p14:creationId xmlns:p14="http://schemas.microsoft.com/office/powerpoint/2010/main" val="10998812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Rectangle 2"/>
          <p:cNvSpPr>
            <a:spLocks noGrp="1" noChangeArrowheads="1"/>
          </p:cNvSpPr>
          <p:nvPr>
            <p:ph type="title"/>
          </p:nvPr>
        </p:nvSpPr>
        <p:spPr/>
        <p:txBody>
          <a:bodyPr>
            <a:normAutofit/>
          </a:bodyPr>
          <a:lstStyle/>
          <a:p>
            <a:r>
              <a:rPr lang="en-US" sz="3600" dirty="0"/>
              <a:t>Which Distance Measure is Better?</a:t>
            </a:r>
          </a:p>
        </p:txBody>
      </p:sp>
      <p:sp>
        <p:nvSpPr>
          <p:cNvPr id="1620995" name="Rectangle 3"/>
          <p:cNvSpPr>
            <a:spLocks noGrp="1" noChangeArrowheads="1"/>
          </p:cNvSpPr>
          <p:nvPr>
            <p:ph idx="1"/>
          </p:nvPr>
        </p:nvSpPr>
        <p:spPr>
          <a:xfrm>
            <a:off x="838200" y="1270000"/>
            <a:ext cx="10429240" cy="5354320"/>
          </a:xfrm>
        </p:spPr>
        <p:txBody>
          <a:bodyPr>
            <a:normAutofit/>
          </a:bodyPr>
          <a:lstStyle/>
          <a:p>
            <a:r>
              <a:rPr lang="en-US" dirty="0"/>
              <a:t>Each method has both advantages and disadvantages; application-dependent, single-link and complete-link are the most common methods</a:t>
            </a:r>
          </a:p>
          <a:p>
            <a:r>
              <a:rPr lang="en-US" dirty="0"/>
              <a:t>Single-link</a:t>
            </a:r>
          </a:p>
          <a:p>
            <a:pPr lvl="1"/>
            <a:r>
              <a:rPr lang="en-US" sz="2800" dirty="0"/>
              <a:t>Can find irregular-shaped clusters</a:t>
            </a:r>
          </a:p>
          <a:p>
            <a:pPr lvl="1"/>
            <a:r>
              <a:rPr lang="en-US" sz="2800" dirty="0"/>
              <a:t>Sensitive to outliers, suffers the so-called chaining effects</a:t>
            </a:r>
          </a:p>
          <a:p>
            <a:pPr lvl="2"/>
            <a:r>
              <a:rPr lang="en-US" sz="2800" dirty="0"/>
              <a:t>In order to merge two groups, only need one pair of points to be close, irrespective of all others. Therefore clusters can be too spread out, and not compact enough </a:t>
            </a:r>
          </a:p>
          <a:p>
            <a:r>
              <a:rPr lang="en-US" dirty="0"/>
              <a:t>Average-link, and Centroid distance</a:t>
            </a:r>
          </a:p>
          <a:p>
            <a:pPr lvl="1"/>
            <a:r>
              <a:rPr lang="en-US" sz="2800" dirty="0"/>
              <a:t>Robust to outliers</a:t>
            </a:r>
          </a:p>
          <a:p>
            <a:pPr lvl="1"/>
            <a:r>
              <a:rPr lang="en-US" sz="2800" dirty="0"/>
              <a:t>Tend to break large clusters</a:t>
            </a:r>
          </a:p>
        </p:txBody>
      </p:sp>
      <p:sp>
        <p:nvSpPr>
          <p:cNvPr id="4" name="Title 1">
            <a:extLst>
              <a:ext uri="{FF2B5EF4-FFF2-40B4-BE49-F238E27FC236}">
                <a16:creationId xmlns="" xmlns:a16="http://schemas.microsoft.com/office/drawing/2014/main" id="{5BB29B0F-3760-4E45-A26D-CC267856971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4848567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58" name="Rectangle 22"/>
          <p:cNvSpPr>
            <a:spLocks noGrp="1" noChangeArrowheads="1"/>
          </p:cNvSpPr>
          <p:nvPr>
            <p:ph idx="1"/>
          </p:nvPr>
        </p:nvSpPr>
        <p:spPr>
          <a:xfrm>
            <a:off x="838200" y="836018"/>
            <a:ext cx="10515600" cy="5340945"/>
          </a:xfrm>
        </p:spPr>
        <p:txBody>
          <a:bodyPr>
            <a:normAutofit/>
          </a:bodyPr>
          <a:lstStyle/>
          <a:p>
            <a:r>
              <a:rPr lang="en-US" altLang="zh-CN" dirty="0">
                <a:ea typeface="宋体" panose="02010600030101010101" pitchFamily="2" charset="-122"/>
              </a:rPr>
              <a:t>AGNES : </a:t>
            </a:r>
            <a:r>
              <a:rPr lang="en-US" altLang="zh-CN" b="1" dirty="0" err="1"/>
              <a:t>AG</a:t>
            </a:r>
            <a:r>
              <a:rPr lang="en-US" altLang="zh-CN" dirty="0" err="1"/>
              <a:t>glomerative</a:t>
            </a:r>
            <a:r>
              <a:rPr lang="en-US" altLang="zh-CN" dirty="0"/>
              <a:t> </a:t>
            </a:r>
            <a:r>
              <a:rPr lang="en-US" altLang="zh-CN" b="1" dirty="0" err="1"/>
              <a:t>NES</a:t>
            </a:r>
            <a:r>
              <a:rPr lang="en-US" altLang="zh-CN" dirty="0" err="1"/>
              <a:t>ting</a:t>
            </a:r>
            <a:endParaRPr lang="en-US" altLang="zh-CN" dirty="0">
              <a:ea typeface="宋体" panose="02010600030101010101" pitchFamily="2" charset="-122"/>
            </a:endParaRPr>
          </a:p>
          <a:p>
            <a:pPr lvl="1"/>
            <a:r>
              <a:rPr lang="en-US" altLang="zh-CN" sz="2800" dirty="0">
                <a:ea typeface="宋体" panose="02010600030101010101" pitchFamily="2" charset="-122"/>
              </a:rPr>
              <a:t>Use </a:t>
            </a:r>
            <a:r>
              <a:rPr lang="en-US" altLang="zh-CN" sz="2800" i="1" dirty="0">
                <a:ea typeface="宋体" panose="02010600030101010101" pitchFamily="2" charset="-122"/>
              </a:rPr>
              <a:t>single-link method</a:t>
            </a:r>
            <a:endParaRPr lang="en-US" altLang="zh-CN" sz="2800" dirty="0">
              <a:ea typeface="宋体" panose="02010600030101010101" pitchFamily="2" charset="-122"/>
            </a:endParaRPr>
          </a:p>
          <a:p>
            <a:pPr lvl="1"/>
            <a:r>
              <a:rPr lang="en-US" altLang="zh-CN" sz="2800" dirty="0">
                <a:ea typeface="宋体" panose="02010600030101010101" pitchFamily="2" charset="-122"/>
              </a:rPr>
              <a:t>Merge nodes that have </a:t>
            </a:r>
            <a:r>
              <a:rPr lang="en-US" altLang="zh-CN" sz="2800" i="1" dirty="0">
                <a:ea typeface="宋体" panose="02010600030101010101" pitchFamily="2" charset="-122"/>
              </a:rPr>
              <a:t>the least</a:t>
            </a:r>
            <a:r>
              <a:rPr lang="en-US" altLang="zh-CN" sz="2800" dirty="0">
                <a:ea typeface="宋体" panose="02010600030101010101" pitchFamily="2" charset="-122"/>
              </a:rPr>
              <a:t> dissimilarity</a:t>
            </a:r>
          </a:p>
          <a:p>
            <a:pPr lvl="1"/>
            <a:r>
              <a:rPr lang="en-US" altLang="zh-CN" sz="2800" dirty="0">
                <a:ea typeface="宋体" panose="02010600030101010101" pitchFamily="2" charset="-122"/>
              </a:rPr>
              <a:t>Eventually all objects belong to the same cluster</a:t>
            </a:r>
          </a:p>
        </p:txBody>
      </p:sp>
      <p:grpSp>
        <p:nvGrpSpPr>
          <p:cNvPr id="1371140" name="Group 4"/>
          <p:cNvGrpSpPr>
            <a:grpSpLocks/>
          </p:cNvGrpSpPr>
          <p:nvPr/>
        </p:nvGrpSpPr>
        <p:grpSpPr bwMode="auto">
          <a:xfrm>
            <a:off x="1981200" y="3810001"/>
            <a:ext cx="2209800" cy="2017713"/>
            <a:chOff x="384" y="2496"/>
            <a:chExt cx="1392" cy="1271"/>
          </a:xfrm>
        </p:grpSpPr>
        <p:graphicFrame>
          <p:nvGraphicFramePr>
            <p:cNvPr id="1371141" name="Object 5"/>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9332" name="Worksheet" r:id="rId4" imgW="2200656" imgH="2076907" progId="Excel.Sheet.8">
                    <p:embed/>
                  </p:oleObj>
                </mc:Choice>
                <mc:Fallback>
                  <p:oleObj name="Worksheet" r:id="rId4" imgW="2200656" imgH="2076907" progId="Excel.Sheet.8">
                    <p:embed/>
                    <p:pic>
                      <p:nvPicPr>
                        <p:cNvPr id="13711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2"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3"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4"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45" name="Group 9"/>
          <p:cNvGrpSpPr>
            <a:grpSpLocks/>
          </p:cNvGrpSpPr>
          <p:nvPr/>
        </p:nvGrpSpPr>
        <p:grpSpPr bwMode="auto">
          <a:xfrm>
            <a:off x="4953000" y="3810001"/>
            <a:ext cx="2209800" cy="2017713"/>
            <a:chOff x="1968" y="2496"/>
            <a:chExt cx="1392" cy="1271"/>
          </a:xfrm>
        </p:grpSpPr>
        <p:graphicFrame>
          <p:nvGraphicFramePr>
            <p:cNvPr id="1371146" name="Object 10"/>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9333" name="Worksheet" r:id="rId6" imgW="2200656" imgH="2076907" progId="Excel.Sheet.8">
                    <p:embed/>
                  </p:oleObj>
                </mc:Choice>
                <mc:Fallback>
                  <p:oleObj name="Worksheet" r:id="rId6" imgW="2200656" imgH="2076907" progId="Excel.Sheet.8">
                    <p:embed/>
                    <p:pic>
                      <p:nvPicPr>
                        <p:cNvPr id="137114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7"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8"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49"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0"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51" name="Group 15"/>
          <p:cNvGrpSpPr>
            <a:grpSpLocks/>
          </p:cNvGrpSpPr>
          <p:nvPr/>
        </p:nvGrpSpPr>
        <p:grpSpPr bwMode="auto">
          <a:xfrm>
            <a:off x="8001000" y="3810001"/>
            <a:ext cx="2209800" cy="2017713"/>
            <a:chOff x="3552" y="2496"/>
            <a:chExt cx="1392" cy="1271"/>
          </a:xfrm>
        </p:grpSpPr>
        <p:graphicFrame>
          <p:nvGraphicFramePr>
            <p:cNvPr id="1371152" name="Object 16"/>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9334" name="Worksheet" r:id="rId7" imgW="2200656" imgH="2076907" progId="Excel.Sheet.8">
                    <p:embed/>
                  </p:oleObj>
                </mc:Choice>
                <mc:Fallback>
                  <p:oleObj name="Worksheet" r:id="rId7" imgW="2200656" imgH="2076907" progId="Excel.Sheet.8">
                    <p:embed/>
                    <p:pic>
                      <p:nvPicPr>
                        <p:cNvPr id="137115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53"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4"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371155" name="Line 19"/>
          <p:cNvSpPr>
            <a:spLocks noChangeShapeType="1"/>
          </p:cNvSpPr>
          <p:nvPr/>
        </p:nvSpPr>
        <p:spPr bwMode="auto">
          <a:xfrm>
            <a:off x="4419600" y="4724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56" name="Line 20"/>
          <p:cNvSpPr>
            <a:spLocks noChangeShapeType="1"/>
          </p:cNvSpPr>
          <p:nvPr/>
        </p:nvSpPr>
        <p:spPr bwMode="auto">
          <a:xfrm>
            <a:off x="73914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 name="Title 1">
            <a:extLst>
              <a:ext uri="{FF2B5EF4-FFF2-40B4-BE49-F238E27FC236}">
                <a16:creationId xmlns="" xmlns:a16="http://schemas.microsoft.com/office/drawing/2014/main" id="{12E5AC64-8937-4B48-9F49-C7E11E3470F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AGNES</a:t>
            </a:r>
            <a:endParaRPr lang="en-IN" sz="4000" dirty="0"/>
          </a:p>
        </p:txBody>
      </p:sp>
    </p:spTree>
    <p:extLst>
      <p:ext uri="{BB962C8B-B14F-4D97-AF65-F5344CB8AC3E}">
        <p14:creationId xmlns:p14="http://schemas.microsoft.com/office/powerpoint/2010/main" val="22765127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sz="2800" dirty="0"/>
              <a:t>BIRCH: Balanced Iterative Reducing and Clustering using Hierarchies.</a:t>
            </a:r>
          </a:p>
          <a:p>
            <a:pPr marL="342900" lvl="1" indent="-342900" algn="just"/>
            <a:r>
              <a:rPr lang="en-US" sz="2800" dirty="0"/>
              <a:t>BIRCH uses the notions of clustering feature to summarize a cluster, and clustering feature tree (CF-tree) to represent a cluster hierarchy.</a:t>
            </a:r>
          </a:p>
          <a:p>
            <a:pPr marL="342900" lvl="1" indent="-342900" algn="just"/>
            <a:r>
              <a:rPr lang="en-US" sz="2800" dirty="0"/>
              <a:t>These structures help the clustering method achieve good speed and scalability in large or even streaming databases, and also make it effective for incremental and dynamic clustering of incoming objects.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93366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6C67FA-9861-4160-BF1A-FEEE82124D1A}"/>
              </a:ext>
            </a:extLst>
          </p:cNvPr>
          <p:cNvSpPr>
            <a:spLocks noGrp="1"/>
          </p:cNvSpPr>
          <p:nvPr>
            <p:ph type="title"/>
          </p:nvPr>
        </p:nvSpPr>
        <p:spPr/>
        <p:txBody>
          <a:bodyPr>
            <a:normAutofit/>
          </a:bodyPr>
          <a:lstStyle/>
          <a:p>
            <a:r>
              <a:rPr lang="en-IN" sz="3600" dirty="0"/>
              <a:t>BIRCH: Key Components </a:t>
            </a:r>
          </a:p>
        </p:txBody>
      </p:sp>
      <p:sp>
        <p:nvSpPr>
          <p:cNvPr id="3" name="Content Placeholder 2">
            <a:extLst>
              <a:ext uri="{FF2B5EF4-FFF2-40B4-BE49-F238E27FC236}">
                <a16:creationId xmlns="" xmlns:a16="http://schemas.microsoft.com/office/drawing/2014/main" id="{7457E778-2067-48C0-BDC7-989FBD6A2DCB}"/>
              </a:ext>
            </a:extLst>
          </p:cNvPr>
          <p:cNvSpPr>
            <a:spLocks noGrp="1"/>
          </p:cNvSpPr>
          <p:nvPr>
            <p:ph idx="1"/>
          </p:nvPr>
        </p:nvSpPr>
        <p:spPr>
          <a:xfrm>
            <a:off x="838200" y="1270000"/>
            <a:ext cx="10693400" cy="5466720"/>
          </a:xfrm>
        </p:spPr>
        <p:txBody>
          <a:bodyPr>
            <a:normAutofit/>
          </a:bodyPr>
          <a:lstStyle/>
          <a:p>
            <a:pPr algn="just"/>
            <a:r>
              <a:rPr lang="en-US" dirty="0"/>
              <a:t>Clustering Feature (CF) </a:t>
            </a:r>
          </a:p>
          <a:p>
            <a:pPr lvl="1" algn="just"/>
            <a:r>
              <a:rPr lang="en-US" sz="2800" dirty="0"/>
              <a:t>Summary of the statistics for a given cluster: the 0-th, 1st and 2nd moments of the cluster from the statistical point of view </a:t>
            </a:r>
          </a:p>
          <a:p>
            <a:pPr lvl="1" algn="just"/>
            <a:r>
              <a:rPr lang="en-US" sz="2800" dirty="0"/>
              <a:t>A CF entry has sufficient information to </a:t>
            </a:r>
            <a:r>
              <a:rPr lang="en-US" sz="2800" b="1" dirty="0"/>
              <a:t>calculate the centroid, radius, diameter</a:t>
            </a:r>
            <a:r>
              <a:rPr lang="en-US" sz="2800" dirty="0"/>
              <a:t> and many other distance measures </a:t>
            </a:r>
          </a:p>
          <a:p>
            <a:pPr lvl="1" algn="just"/>
            <a:r>
              <a:rPr lang="en-US" sz="2800" dirty="0"/>
              <a:t>Additively theorem allows us to merge sub-clusters incrementally</a:t>
            </a:r>
            <a:endParaRPr lang="en-IN" sz="2800" dirty="0"/>
          </a:p>
          <a:p>
            <a:pPr algn="just"/>
            <a:r>
              <a:rPr lang="en-US" dirty="0"/>
              <a:t>CF-Tree </a:t>
            </a:r>
          </a:p>
          <a:p>
            <a:pPr lvl="1" algn="just"/>
            <a:r>
              <a:rPr lang="en-IN" sz="2800" dirty="0"/>
              <a:t>height-balanced tree </a:t>
            </a:r>
          </a:p>
          <a:p>
            <a:pPr lvl="1" algn="just"/>
            <a:r>
              <a:rPr lang="en-IN" sz="2800" dirty="0"/>
              <a:t>two parameters: </a:t>
            </a:r>
          </a:p>
          <a:p>
            <a:pPr lvl="2" algn="just"/>
            <a:r>
              <a:rPr lang="en-US" sz="2800" dirty="0"/>
              <a:t>number of entries in each node</a:t>
            </a:r>
            <a:endParaRPr lang="en-IN" sz="2800" dirty="0"/>
          </a:p>
          <a:p>
            <a:pPr lvl="2" algn="just"/>
            <a:r>
              <a:rPr lang="en-US" sz="2800" dirty="0"/>
              <a:t>The diameter of all entries in a leaf node</a:t>
            </a:r>
          </a:p>
          <a:p>
            <a:pPr lvl="1" algn="just"/>
            <a:r>
              <a:rPr lang="en-US" sz="2800" dirty="0"/>
              <a:t>Leaf nodes are connected via </a:t>
            </a:r>
            <a:r>
              <a:rPr lang="en-US" sz="2800" dirty="0" err="1"/>
              <a:t>prev</a:t>
            </a:r>
            <a:r>
              <a:rPr lang="en-US" sz="2800" dirty="0"/>
              <a:t> and next pointers</a:t>
            </a:r>
          </a:p>
        </p:txBody>
      </p:sp>
      <p:sp>
        <p:nvSpPr>
          <p:cNvPr id="4" name="Title 1">
            <a:extLst>
              <a:ext uri="{FF2B5EF4-FFF2-40B4-BE49-F238E27FC236}">
                <a16:creationId xmlns="" xmlns:a16="http://schemas.microsoft.com/office/drawing/2014/main" id="{DEFB2652-1EF3-4628-ABAE-A847C89A81C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2682339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8B3C59-B7B1-4E5A-8FD1-5E8357B5E297}"/>
              </a:ext>
            </a:extLst>
          </p:cNvPr>
          <p:cNvSpPr>
            <a:spLocks noGrp="1"/>
          </p:cNvSpPr>
          <p:nvPr>
            <p:ph type="title"/>
          </p:nvPr>
        </p:nvSpPr>
        <p:spPr/>
        <p:txBody>
          <a:bodyPr>
            <a:normAutofit/>
          </a:bodyPr>
          <a:lstStyle/>
          <a:p>
            <a:r>
              <a:rPr lang="en-IN" dirty="0"/>
              <a:t>Clustering Feature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C9C8D98-8480-4812-80DC-FD9CC3390795}"/>
                  </a:ext>
                </a:extLst>
              </p:cNvPr>
              <p:cNvSpPr>
                <a:spLocks noGrp="1"/>
              </p:cNvSpPr>
              <p:nvPr>
                <p:ph idx="1"/>
              </p:nvPr>
            </p:nvSpPr>
            <p:spPr>
              <a:xfrm>
                <a:off x="838201" y="1269999"/>
                <a:ext cx="7772400" cy="3547328"/>
              </a:xfrm>
            </p:spPr>
            <p:txBody>
              <a:bodyPr>
                <a:normAutofit/>
              </a:bodyPr>
              <a:lstStyle/>
              <a:p>
                <a:r>
                  <a:rPr lang="en-US" dirty="0">
                    <a:solidFill>
                      <a:schemeClr val="tx1"/>
                    </a:solidFill>
                  </a:rPr>
                  <a:t>Clustering Feature (CF): </a:t>
                </a:r>
                <a:r>
                  <a:rPr lang="en-US" b="1" dirty="0">
                    <a:solidFill>
                      <a:schemeClr val="tx1"/>
                    </a:solidFill>
                  </a:rPr>
                  <a:t>CF = (N, LS, SS)</a:t>
                </a:r>
              </a:p>
              <a:p>
                <a:pPr lvl="1"/>
                <a:r>
                  <a:rPr lang="en-US" sz="2800" b="1" dirty="0">
                    <a:solidFill>
                      <a:schemeClr val="tx1"/>
                    </a:solidFill>
                  </a:rPr>
                  <a:t>N:</a:t>
                </a:r>
                <a:r>
                  <a:rPr lang="en-US" sz="2800" dirty="0">
                    <a:solidFill>
                      <a:schemeClr val="tx1"/>
                    </a:solidFill>
                  </a:rPr>
                  <a:t> Number of data points  </a:t>
                </a:r>
              </a:p>
              <a:p>
                <a:pPr lvl="1"/>
                <a:endParaRPr lang="en-US" sz="2800" dirty="0">
                  <a:solidFill>
                    <a:schemeClr val="tx1"/>
                  </a:solidFill>
                </a:endParaRPr>
              </a:p>
              <a:p>
                <a:pPr lvl="1"/>
                <a:r>
                  <a:rPr lang="en-US" sz="2800" b="1" dirty="0">
                    <a:solidFill>
                      <a:schemeClr val="tx1"/>
                    </a:solidFill>
                  </a:rPr>
                  <a:t>LS:</a:t>
                </a:r>
                <a:r>
                  <a:rPr lang="en-US" sz="2800" dirty="0">
                    <a:solidFill>
                      <a:schemeClr val="tx1"/>
                    </a:solidFill>
                  </a:rPr>
                  <a:t> linear sum of N points:  </a:t>
                </a:r>
                <a14:m>
                  <m:oMath xmlns:m="http://schemas.openxmlformats.org/officeDocument/2006/math">
                    <m:nary>
                      <m:naryPr>
                        <m:chr m:val="∑"/>
                        <m:ctrlPr>
                          <a:rPr lang="en-US" sz="2800" i="1" smtClean="0">
                            <a:solidFill>
                              <a:schemeClr val="tx1"/>
                            </a:solidFill>
                            <a:latin typeface="Cambria Math" panose="02040503050406030204" pitchFamily="18" charset="0"/>
                          </a:rPr>
                        </m:ctrlPr>
                      </m:naryPr>
                      <m:sub>
                        <m:r>
                          <m:rPr>
                            <m:brk m:alnAt="23"/>
                          </m:rPr>
                          <a:rPr lang="en-US" sz="2800" b="1" i="1" smtClean="0">
                            <a:solidFill>
                              <a:schemeClr val="tx1"/>
                            </a:solidFill>
                            <a:latin typeface="Cambria Math" panose="02040503050406030204" pitchFamily="18" charset="0"/>
                          </a:rPr>
                          <m:t>𝒊</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m:t>
                        </m:r>
                      </m:sub>
                      <m:sup>
                        <m:r>
                          <a:rPr lang="en-US" sz="2800" b="1" i="1" smtClean="0">
                            <a:solidFill>
                              <a:schemeClr val="tx1"/>
                            </a:solidFill>
                            <a:latin typeface="Cambria Math" panose="02040503050406030204" pitchFamily="18" charset="0"/>
                          </a:rPr>
                          <m:t>𝑵</m:t>
                        </m:r>
                      </m:sup>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𝑿</m:t>
                            </m:r>
                          </m:e>
                          <m:sub>
                            <m:r>
                              <a:rPr lang="en-US" sz="2800" b="1" i="1" smtClean="0">
                                <a:solidFill>
                                  <a:schemeClr val="tx1"/>
                                </a:solidFill>
                                <a:latin typeface="Cambria Math" panose="02040503050406030204" pitchFamily="18" charset="0"/>
                              </a:rPr>
                              <m:t>𝒊</m:t>
                            </m:r>
                          </m:sub>
                        </m:sSub>
                      </m:e>
                    </m:nary>
                  </m:oMath>
                </a14:m>
                <a:endParaRPr lang="en-IN" sz="2800" dirty="0">
                  <a:solidFill>
                    <a:schemeClr val="tx1"/>
                  </a:solidFill>
                </a:endParaRPr>
              </a:p>
              <a:p>
                <a:pPr lvl="1"/>
                <a:endParaRPr lang="en-IN" sz="2800" dirty="0">
                  <a:solidFill>
                    <a:schemeClr val="tx1"/>
                  </a:solidFill>
                </a:endParaRPr>
              </a:p>
              <a:p>
                <a:pPr lvl="1"/>
                <a:r>
                  <a:rPr lang="en-US" sz="2800" b="1" dirty="0">
                    <a:solidFill>
                      <a:schemeClr val="tx1"/>
                    </a:solidFill>
                  </a:rPr>
                  <a:t>SS:</a:t>
                </a:r>
                <a:r>
                  <a:rPr lang="en-US" sz="2800" dirty="0">
                    <a:solidFill>
                      <a:schemeClr val="tx1"/>
                    </a:solidFill>
                  </a:rPr>
                  <a:t> square sum of N points: </a:t>
                </a:r>
                <a14:m>
                  <m:oMath xmlns:m="http://schemas.openxmlformats.org/officeDocument/2006/math">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𝒊</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𝟏</m:t>
                        </m:r>
                      </m:sub>
                      <m:sup>
                        <m:r>
                          <a:rPr lang="en-US" sz="2800" i="1">
                            <a:solidFill>
                              <a:schemeClr val="tx1"/>
                            </a:solidFill>
                            <a:latin typeface="Cambria Math" panose="02040503050406030204" pitchFamily="18" charset="0"/>
                          </a:rPr>
                          <m:t>𝑵</m:t>
                        </m:r>
                      </m:sup>
                      <m:e>
                        <m:sSubSup>
                          <m:sSubSupPr>
                            <m:ctrlPr>
                              <a:rPr lang="en-US" sz="2800" b="1"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𝑿</m:t>
                            </m:r>
                          </m:e>
                          <m:sub>
                            <m:r>
                              <a:rPr lang="en-US" sz="2800" i="1">
                                <a:solidFill>
                                  <a:schemeClr val="tx1"/>
                                </a:solidFill>
                                <a:latin typeface="Cambria Math" panose="02040503050406030204" pitchFamily="18" charset="0"/>
                              </a:rPr>
                              <m:t>𝒊</m:t>
                            </m:r>
                          </m:sub>
                          <m:sup>
                            <m:r>
                              <a:rPr lang="en-US" sz="2800" b="1" i="1" smtClean="0">
                                <a:solidFill>
                                  <a:schemeClr val="tx1"/>
                                </a:solidFill>
                                <a:latin typeface="Cambria Math" panose="02040503050406030204" pitchFamily="18" charset="0"/>
                              </a:rPr>
                              <m:t>𝟐</m:t>
                            </m:r>
                          </m:sup>
                        </m:sSubSup>
                      </m:e>
                    </m:nary>
                  </m:oMath>
                </a14:m>
                <a:endParaRPr lang="en-IN" sz="2800" dirty="0">
                  <a:solidFill>
                    <a:schemeClr val="tx1"/>
                  </a:solidFill>
                </a:endParaRPr>
              </a:p>
            </p:txBody>
          </p:sp>
        </mc:Choice>
        <mc:Fallback xmlns="">
          <p:sp>
            <p:nvSpPr>
              <p:cNvPr id="3" name="Content Placeholder 2">
                <a:extLst>
                  <a:ext uri="{FF2B5EF4-FFF2-40B4-BE49-F238E27FC236}">
                    <a16:creationId xmlns:a16="http://schemas.microsoft.com/office/drawing/2014/main" id="{EC9C8D98-8480-4812-80DC-FD9CC3390795}"/>
                  </a:ext>
                </a:extLst>
              </p:cNvPr>
              <p:cNvSpPr>
                <a:spLocks noGrp="1" noRot="1" noChangeAspect="1" noMove="1" noResize="1" noEditPoints="1" noAdjustHandles="1" noChangeArrowheads="1" noChangeShapeType="1" noTextEdit="1"/>
              </p:cNvSpPr>
              <p:nvPr>
                <p:ph idx="1"/>
              </p:nvPr>
            </p:nvSpPr>
            <p:spPr>
              <a:xfrm>
                <a:off x="838201" y="1269999"/>
                <a:ext cx="7772400" cy="3547328"/>
              </a:xfrm>
              <a:blipFill>
                <a:blip r:embed="rId2"/>
                <a:stretch>
                  <a:fillRect l="-1412" t="-2749"/>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DB46EC53-4730-4639-82CC-57D15E86C30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149124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CD3E1F-D67A-4838-B9E9-90FC7171FFDB}"/>
              </a:ext>
            </a:extLst>
          </p:cNvPr>
          <p:cNvSpPr>
            <a:spLocks noGrp="1"/>
          </p:cNvSpPr>
          <p:nvPr>
            <p:ph type="title"/>
          </p:nvPr>
        </p:nvSpPr>
        <p:spPr/>
        <p:txBody>
          <a:bodyPr>
            <a:normAutofit/>
          </a:bodyPr>
          <a:lstStyle/>
          <a:p>
            <a:r>
              <a:rPr lang="en-IN" sz="3600" dirty="0"/>
              <a:t>Distance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8100846-BC62-4655-A113-3580425FF423}"/>
                  </a:ext>
                </a:extLst>
              </p:cNvPr>
              <p:cNvSpPr>
                <a:spLocks noGrp="1"/>
              </p:cNvSpPr>
              <p:nvPr>
                <p:ph idx="1"/>
              </p:nvPr>
            </p:nvSpPr>
            <p:spPr>
              <a:xfrm>
                <a:off x="838200" y="1270000"/>
                <a:ext cx="5862758" cy="5220010"/>
              </a:xfrm>
            </p:spPr>
            <p:txBody>
              <a:bodyPr/>
              <a:lstStyle/>
              <a:p>
                <a:pPr algn="just"/>
                <a:r>
                  <a:rPr lang="en-US" dirty="0"/>
                  <a:t>Given a cluster with data points ,</a:t>
                </a:r>
              </a:p>
              <a:p>
                <a:pPr lvl="1" algn="just"/>
                <a:r>
                  <a:rPr lang="en-US" b="1" dirty="0"/>
                  <a:t>Centroid</a:t>
                </a:r>
                <a:r>
                  <a:rPr lang="en-US" dirty="0"/>
                  <a:t>:</a:t>
                </a:r>
              </a:p>
              <a:p>
                <a:pPr marL="914400" lvl="2" indent="0" algn="just">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𝟎</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𝑳𝑺</m:t>
                          </m:r>
                        </m:num>
                        <m:den>
                          <m:r>
                            <a:rPr lang="en-US" b="1" i="1" smtClean="0">
                              <a:latin typeface="Cambria Math" panose="02040503050406030204" pitchFamily="18" charset="0"/>
                            </a:rPr>
                            <m:t>𝑵</m:t>
                          </m:r>
                        </m:den>
                      </m:f>
                    </m:oMath>
                  </m:oMathPara>
                </a14:m>
                <a:endParaRPr lang="en-IN" dirty="0"/>
              </a:p>
              <a:p>
                <a:pPr marL="914400" lvl="2" indent="0" algn="just">
                  <a:buNone/>
                </a:pPr>
                <a:endParaRPr lang="en-IN" dirty="0"/>
              </a:p>
              <a:p>
                <a:pPr lvl="1" algn="just"/>
                <a:r>
                  <a:rPr lang="en-US" b="1" dirty="0"/>
                  <a:t>Radius</a:t>
                </a:r>
                <a:r>
                  <a:rPr lang="en-IN" dirty="0"/>
                  <a:t>: </a:t>
                </a:r>
                <a:r>
                  <a:rPr lang="en-US" dirty="0"/>
                  <a:t>average distance from member points to centroid</a:t>
                </a:r>
              </a:p>
              <a:p>
                <a:pPr lvl="1" algn="just"/>
                <a:endParaRPr lang="en-US" dirty="0"/>
              </a:p>
              <a:p>
                <a:pPr lvl="1" algn="just"/>
                <a:endParaRPr lang="en-US" dirty="0"/>
              </a:p>
              <a:p>
                <a:pPr lvl="1" algn="just"/>
                <a:r>
                  <a:rPr lang="en-US" b="1" dirty="0"/>
                  <a:t>Diameter</a:t>
                </a:r>
                <a:r>
                  <a:rPr lang="en-US" dirty="0"/>
                  <a:t>: average pair-wise distance within a cluster</a:t>
                </a:r>
                <a:endParaRPr lang="en-IN" dirty="0"/>
              </a:p>
              <a:p>
                <a:pPr marL="914400" lvl="2" indent="0" algn="just">
                  <a:buNone/>
                </a:pPr>
                <a:endParaRPr lang="en-IN" dirty="0"/>
              </a:p>
            </p:txBody>
          </p:sp>
        </mc:Choice>
        <mc:Fallback xmlns="">
          <p:sp>
            <p:nvSpPr>
              <p:cNvPr id="3" name="Content Placeholder 2">
                <a:extLst>
                  <a:ext uri="{FF2B5EF4-FFF2-40B4-BE49-F238E27FC236}">
                    <a16:creationId xmlns:a16="http://schemas.microsoft.com/office/drawing/2014/main" id="{48100846-BC62-4655-A113-3580425FF423}"/>
                  </a:ext>
                </a:extLst>
              </p:cNvPr>
              <p:cNvSpPr>
                <a:spLocks noGrp="1" noRot="1" noChangeAspect="1" noMove="1" noResize="1" noEditPoints="1" noAdjustHandles="1" noChangeArrowheads="1" noChangeShapeType="1" noTextEdit="1"/>
              </p:cNvSpPr>
              <p:nvPr>
                <p:ph idx="1"/>
              </p:nvPr>
            </p:nvSpPr>
            <p:spPr>
              <a:xfrm>
                <a:off x="838200" y="1270000"/>
                <a:ext cx="5862758" cy="5220010"/>
              </a:xfrm>
              <a:blipFill>
                <a:blip r:embed="rId3"/>
                <a:stretch>
                  <a:fillRect l="-1873" t="-1867" r="-1665"/>
                </a:stretch>
              </a:blipFill>
            </p:spPr>
            <p:txBody>
              <a:bodyPr/>
              <a:lstStyle/>
              <a:p>
                <a:r>
                  <a:rPr lang="en-IN">
                    <a:noFill/>
                  </a:rPr>
                  <a:t> </a:t>
                </a:r>
              </a:p>
            </p:txBody>
          </p:sp>
        </mc:Fallback>
      </mc:AlternateContent>
      <p:graphicFrame>
        <p:nvGraphicFramePr>
          <p:cNvPr id="8" name="Object 6">
            <a:extLst>
              <a:ext uri="{FF2B5EF4-FFF2-40B4-BE49-F238E27FC236}">
                <a16:creationId xmlns="" xmlns:a16="http://schemas.microsoft.com/office/drawing/2014/main" id="{3D89762B-1B2E-4C5B-9E9E-015DC7A4EFB9}"/>
              </a:ext>
            </a:extLst>
          </p:cNvPr>
          <p:cNvGraphicFramePr>
            <a:graphicFrameLocks noChangeAspect="1"/>
          </p:cNvGraphicFramePr>
          <p:nvPr/>
        </p:nvGraphicFramePr>
        <p:xfrm>
          <a:off x="2099215" y="5296025"/>
          <a:ext cx="3391829" cy="929046"/>
        </p:xfrm>
        <a:graphic>
          <a:graphicData uri="http://schemas.openxmlformats.org/presentationml/2006/ole">
            <mc:AlternateContent xmlns:mc="http://schemas.openxmlformats.org/markup-compatibility/2006">
              <mc:Choice xmlns:v="urn:schemas-microsoft-com:vml" Requires="v">
                <p:oleObj spid="_x0000_s10384" name="Equation" r:id="rId4" imgW="1854000" imgH="507960" progId="Equation.3">
                  <p:embed/>
                </p:oleObj>
              </mc:Choice>
              <mc:Fallback>
                <p:oleObj name="Equation" r:id="rId4" imgW="1854000" imgH="507960" progId="Equation.3">
                  <p:embed/>
                  <p:pic>
                    <p:nvPicPr>
                      <p:cNvPr id="8" name="Object 6">
                        <a:extLst>
                          <a:ext uri="{FF2B5EF4-FFF2-40B4-BE49-F238E27FC236}">
                            <a16:creationId xmlns="" xmlns:a16="http://schemas.microsoft.com/office/drawing/2014/main" id="{3D89762B-1B2E-4C5B-9E9E-015DC7A4E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099215" y="5296025"/>
                        <a:ext cx="3391829" cy="929046"/>
                      </a:xfrm>
                      <a:prstGeom prst="rect">
                        <a:avLst/>
                      </a:prstGeom>
                      <a:noFill/>
                      <a:ln>
                        <a:noFill/>
                      </a:ln>
                      <a:effectLst/>
                    </p:spPr>
                  </p:pic>
                </p:oleObj>
              </mc:Fallback>
            </mc:AlternateContent>
          </a:graphicData>
        </a:graphic>
      </p:graphicFrame>
      <p:graphicFrame>
        <p:nvGraphicFramePr>
          <p:cNvPr id="9" name="Object 4">
            <a:extLst>
              <a:ext uri="{FF2B5EF4-FFF2-40B4-BE49-F238E27FC236}">
                <a16:creationId xmlns="" xmlns:a16="http://schemas.microsoft.com/office/drawing/2014/main" id="{FA71D4D4-FD11-4815-9417-0309AE74FA1A}"/>
              </a:ext>
            </a:extLst>
          </p:cNvPr>
          <p:cNvGraphicFramePr>
            <a:graphicFrameLocks noChangeAspect="1"/>
          </p:cNvGraphicFramePr>
          <p:nvPr/>
        </p:nvGraphicFramePr>
        <p:xfrm>
          <a:off x="2099215" y="3759806"/>
          <a:ext cx="2995961" cy="821963"/>
        </p:xfrm>
        <a:graphic>
          <a:graphicData uri="http://schemas.openxmlformats.org/presentationml/2006/ole">
            <mc:AlternateContent xmlns:mc="http://schemas.openxmlformats.org/markup-compatibility/2006">
              <mc:Choice xmlns:v="urn:schemas-microsoft-com:vml" Requires="v">
                <p:oleObj spid="_x0000_s10385" name="Microsoft Equation 3.0" r:id="rId6" imgW="1511280" imgH="469800" progId="Equation.3">
                  <p:embed/>
                </p:oleObj>
              </mc:Choice>
              <mc:Fallback>
                <p:oleObj name="Microsoft Equation 3.0" r:id="rId6" imgW="1511280" imgH="469800" progId="Equation.3">
                  <p:embed/>
                  <p:pic>
                    <p:nvPicPr>
                      <p:cNvPr id="9" name="Object 4">
                        <a:extLst>
                          <a:ext uri="{FF2B5EF4-FFF2-40B4-BE49-F238E27FC236}">
                            <a16:creationId xmlns="" xmlns:a16="http://schemas.microsoft.com/office/drawing/2014/main" id="{FA71D4D4-FD11-4815-9417-0309AE74FA1A}"/>
                          </a:ext>
                        </a:extLst>
                      </p:cNvPr>
                      <p:cNvPicPr>
                        <a:picLocks noChangeAspect="1" noChangeArrowheads="1"/>
                      </p:cNvPicPr>
                      <p:nvPr/>
                    </p:nvPicPr>
                    <p:blipFill>
                      <a:blip r:embed="rId7"/>
                      <a:srcRect/>
                      <a:stretch>
                        <a:fillRect/>
                      </a:stretch>
                    </p:blipFill>
                    <p:spPr bwMode="gray">
                      <a:xfrm>
                        <a:off x="2099215" y="3759806"/>
                        <a:ext cx="2995961" cy="821963"/>
                      </a:xfrm>
                      <a:prstGeom prst="rect">
                        <a:avLst/>
                      </a:prstGeom>
                      <a:noFill/>
                      <a:ln>
                        <a:noFill/>
                      </a:ln>
                      <a:effectLst/>
                    </p:spPr>
                  </p:pic>
                </p:oleObj>
              </mc:Fallback>
            </mc:AlternateContent>
          </a:graphicData>
        </a:graphic>
      </p:graphicFrame>
      <p:sp>
        <p:nvSpPr>
          <p:cNvPr id="10" name="Title 1">
            <a:extLst>
              <a:ext uri="{FF2B5EF4-FFF2-40B4-BE49-F238E27FC236}">
                <a16:creationId xmlns="" xmlns:a16="http://schemas.microsoft.com/office/drawing/2014/main" id="{1E09C8D9-57D7-406F-BC23-4529C3F49DD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graphicFrame>
        <p:nvGraphicFramePr>
          <p:cNvPr id="14" name="Object 5">
            <a:extLst>
              <a:ext uri="{FF2B5EF4-FFF2-40B4-BE49-F238E27FC236}">
                <a16:creationId xmlns="" xmlns:a16="http://schemas.microsoft.com/office/drawing/2014/main" id="{D37242EF-0F32-42EC-AB01-6FFC64AC641D}"/>
              </a:ext>
            </a:extLst>
          </p:cNvPr>
          <p:cNvGraphicFramePr>
            <a:graphicFrameLocks noChangeAspect="1"/>
          </p:cNvGraphicFramePr>
          <p:nvPr/>
        </p:nvGraphicFramePr>
        <p:xfrm>
          <a:off x="7617210" y="2508272"/>
          <a:ext cx="4302512" cy="3534720"/>
        </p:xfrm>
        <a:graphic>
          <a:graphicData uri="http://schemas.openxmlformats.org/presentationml/2006/ole">
            <mc:AlternateContent xmlns:mc="http://schemas.openxmlformats.org/markup-compatibility/2006">
              <mc:Choice xmlns:v="urn:schemas-microsoft-com:vml" Requires="v">
                <p:oleObj spid="_x0000_s10386" name="Equation" r:id="rId8" imgW="2565360" imgH="2108160" progId="Equation.3">
                  <p:embed/>
                </p:oleObj>
              </mc:Choice>
              <mc:Fallback>
                <p:oleObj name="Equation" r:id="rId8" imgW="2565360" imgH="21081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7617210" y="2508272"/>
                        <a:ext cx="4302512" cy="3534720"/>
                      </a:xfrm>
                      <a:prstGeom prst="rect">
                        <a:avLst/>
                      </a:prstGeom>
                      <a:noFill/>
                      <a:ln>
                        <a:noFill/>
                      </a:ln>
                      <a:effectLst/>
                    </p:spPr>
                  </p:pic>
                </p:oleObj>
              </mc:Fallback>
            </mc:AlternateContent>
          </a:graphicData>
        </a:graphic>
      </p:graphicFrame>
      <p:graphicFrame>
        <p:nvGraphicFramePr>
          <p:cNvPr id="15" name="Object 4">
            <a:extLst>
              <a:ext uri="{FF2B5EF4-FFF2-40B4-BE49-F238E27FC236}">
                <a16:creationId xmlns="" xmlns:a16="http://schemas.microsoft.com/office/drawing/2014/main" id="{996488D5-C706-4E84-88A3-1FF72531DDBF}"/>
              </a:ext>
            </a:extLst>
          </p:cNvPr>
          <p:cNvGraphicFramePr>
            <a:graphicFrameLocks noChangeAspect="1"/>
          </p:cNvGraphicFramePr>
          <p:nvPr/>
        </p:nvGraphicFramePr>
        <p:xfrm>
          <a:off x="8153400" y="1322151"/>
          <a:ext cx="2995961" cy="821963"/>
        </p:xfrm>
        <a:graphic>
          <a:graphicData uri="http://schemas.openxmlformats.org/presentationml/2006/ole">
            <mc:AlternateContent xmlns:mc="http://schemas.openxmlformats.org/markup-compatibility/2006">
              <mc:Choice xmlns:v="urn:schemas-microsoft-com:vml" Requires="v">
                <p:oleObj spid="_x0000_s10387" name="Microsoft Equation 3.0" r:id="rId10" imgW="1511280" imgH="469800" progId="Equation.3">
                  <p:embed/>
                </p:oleObj>
              </mc:Choice>
              <mc:Fallback>
                <p:oleObj name="Microsoft Equation 3.0" r:id="rId10" imgW="1511280" imgH="469800" progId="Equation.3">
                  <p:embed/>
                  <p:pic>
                    <p:nvPicPr>
                      <p:cNvPr id="0" name=""/>
                      <p:cNvPicPr>
                        <a:picLocks noChangeAspect="1" noChangeArrowheads="1"/>
                      </p:cNvPicPr>
                      <p:nvPr/>
                    </p:nvPicPr>
                    <p:blipFill>
                      <a:blip r:embed="rId7"/>
                      <a:srcRect/>
                      <a:stretch>
                        <a:fillRect/>
                      </a:stretch>
                    </p:blipFill>
                    <p:spPr bwMode="gray">
                      <a:xfrm>
                        <a:off x="8153400" y="1322151"/>
                        <a:ext cx="2995961" cy="8219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607927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AB437C-EABE-430D-BCBB-6589D605EBFC}"/>
              </a:ext>
            </a:extLst>
          </p:cNvPr>
          <p:cNvSpPr>
            <a:spLocks noGrp="1"/>
          </p:cNvSpPr>
          <p:nvPr>
            <p:ph type="title"/>
          </p:nvPr>
        </p:nvSpPr>
        <p:spPr/>
        <p:txBody>
          <a:bodyPr>
            <a:normAutofit/>
          </a:bodyPr>
          <a:lstStyle/>
          <a:p>
            <a:r>
              <a:rPr lang="en-IN" sz="3600" dirty="0"/>
              <a:t>Clustering Feature:</a:t>
            </a:r>
          </a:p>
        </p:txBody>
      </p:sp>
      <p:sp>
        <p:nvSpPr>
          <p:cNvPr id="3" name="Content Placeholder 2">
            <a:extLst>
              <a:ext uri="{FF2B5EF4-FFF2-40B4-BE49-F238E27FC236}">
                <a16:creationId xmlns="" xmlns:a16="http://schemas.microsoft.com/office/drawing/2014/main" id="{F9FB24C7-2F17-433C-B553-0AF297D8F9A7}"/>
              </a:ext>
            </a:extLst>
          </p:cNvPr>
          <p:cNvSpPr>
            <a:spLocks noGrp="1"/>
          </p:cNvSpPr>
          <p:nvPr>
            <p:ph idx="1"/>
          </p:nvPr>
        </p:nvSpPr>
        <p:spPr>
          <a:xfrm>
            <a:off x="838200" y="1270000"/>
            <a:ext cx="5829300" cy="4906963"/>
          </a:xfrm>
        </p:spPr>
        <p:txBody>
          <a:bodyPr>
            <a:normAutofit fontScale="92500" lnSpcReduction="10000"/>
          </a:bodyPr>
          <a:lstStyle/>
          <a:p>
            <a:pPr algn="just"/>
            <a:r>
              <a:rPr lang="en-US" altLang="zh-CN" dirty="0"/>
              <a:t>Suppose cluster C</a:t>
            </a:r>
            <a:r>
              <a:rPr lang="en-US" altLang="zh-CN" baseline="-25000" dirty="0"/>
              <a:t>1 </a:t>
            </a:r>
            <a:r>
              <a:rPr lang="en-US" altLang="zh-CN" dirty="0"/>
              <a:t>has CF</a:t>
            </a:r>
            <a:r>
              <a:rPr lang="en-US" altLang="zh-CN" baseline="-25000" dirty="0"/>
              <a:t>1</a:t>
            </a:r>
            <a:r>
              <a:rPr lang="en-US" altLang="zh-CN" dirty="0"/>
              <a:t>=(N</a:t>
            </a:r>
            <a:r>
              <a:rPr lang="en-US" altLang="zh-CN" baseline="-25000" dirty="0"/>
              <a:t>1</a:t>
            </a:r>
            <a:r>
              <a:rPr lang="en-US" altLang="zh-CN" dirty="0"/>
              <a:t>, LS</a:t>
            </a:r>
            <a:r>
              <a:rPr lang="en-US" altLang="zh-CN" baseline="-25000" dirty="0"/>
              <a:t>1</a:t>
            </a:r>
            <a:r>
              <a:rPr lang="en-US" altLang="zh-CN" dirty="0"/>
              <a:t> ,SS</a:t>
            </a:r>
            <a:r>
              <a:rPr lang="en-US" altLang="zh-CN" baseline="-25000" dirty="0"/>
              <a:t>1</a:t>
            </a:r>
            <a:r>
              <a:rPr lang="en-US" altLang="zh-CN" dirty="0"/>
              <a:t>),  cluster C</a:t>
            </a:r>
            <a:r>
              <a:rPr lang="en-US" altLang="zh-CN" baseline="-25000" dirty="0"/>
              <a:t>2</a:t>
            </a:r>
            <a:r>
              <a:rPr lang="en-US" altLang="zh-CN" dirty="0"/>
              <a:t> has CF</a:t>
            </a:r>
            <a:r>
              <a:rPr lang="en-US" altLang="zh-CN" baseline="-25000" dirty="0"/>
              <a:t>2</a:t>
            </a:r>
            <a:r>
              <a:rPr lang="en-US" altLang="zh-CN" dirty="0"/>
              <a:t> =(N</a:t>
            </a:r>
            <a:r>
              <a:rPr lang="en-US" altLang="zh-CN" baseline="-25000" dirty="0"/>
              <a:t>2</a:t>
            </a:r>
            <a:r>
              <a:rPr lang="en-US" altLang="zh-CN" dirty="0"/>
              <a:t>,LS</a:t>
            </a:r>
            <a:r>
              <a:rPr lang="en-US" altLang="zh-CN" baseline="-25000" dirty="0"/>
              <a:t>2</a:t>
            </a:r>
            <a:r>
              <a:rPr lang="en-US" altLang="zh-CN" dirty="0"/>
              <a:t>,SS</a:t>
            </a:r>
            <a:r>
              <a:rPr lang="en-US" altLang="zh-CN" baseline="-25000" dirty="0"/>
              <a:t>2</a:t>
            </a:r>
            <a:r>
              <a:rPr lang="en-US" altLang="zh-CN" dirty="0"/>
              <a:t>) </a:t>
            </a:r>
          </a:p>
          <a:p>
            <a:pPr algn="just"/>
            <a:r>
              <a:rPr lang="en-US" altLang="zh-CN" dirty="0"/>
              <a:t>If we merge C</a:t>
            </a:r>
            <a:r>
              <a:rPr lang="en-US" altLang="zh-CN" baseline="-25000" dirty="0"/>
              <a:t>1</a:t>
            </a:r>
            <a:r>
              <a:rPr lang="en-US" altLang="zh-CN" dirty="0"/>
              <a:t> with C</a:t>
            </a:r>
            <a:r>
              <a:rPr lang="en-US" altLang="zh-CN" baseline="-25000" dirty="0"/>
              <a:t>2</a:t>
            </a:r>
            <a:r>
              <a:rPr lang="en-US" altLang="zh-CN" dirty="0"/>
              <a:t>, the CF for the merged cluster C is </a:t>
            </a:r>
          </a:p>
          <a:p>
            <a:pPr algn="just">
              <a:buNone/>
            </a:pPr>
            <a:endParaRPr lang="en-US" altLang="zh-CN" dirty="0"/>
          </a:p>
          <a:p>
            <a:pPr algn="just">
              <a:buNone/>
            </a:pPr>
            <a:endParaRPr lang="en-US" altLang="zh-CN" sz="2000" dirty="0"/>
          </a:p>
          <a:p>
            <a:pPr algn="just"/>
            <a:endParaRPr lang="en-US" altLang="zh-CN" sz="2200" dirty="0"/>
          </a:p>
          <a:p>
            <a:pPr algn="just"/>
            <a:endParaRPr lang="en-US" altLang="zh-CN" sz="2200" dirty="0"/>
          </a:p>
          <a:p>
            <a:pPr algn="just"/>
            <a:r>
              <a:rPr lang="en-US" altLang="zh-CN" dirty="0"/>
              <a:t>Why CF?</a:t>
            </a:r>
          </a:p>
          <a:p>
            <a:pPr marL="720725" lvl="2" indent="-365125" algn="just"/>
            <a:r>
              <a:rPr lang="en-US" altLang="zh-CN" sz="3000" dirty="0"/>
              <a:t>Summarized info for single cluster</a:t>
            </a:r>
          </a:p>
          <a:p>
            <a:pPr marL="720725" lvl="2" indent="-365125" algn="just"/>
            <a:r>
              <a:rPr lang="en-US" altLang="zh-CN" sz="3000" dirty="0"/>
              <a:t>Summarized info for two clusters </a:t>
            </a:r>
          </a:p>
          <a:p>
            <a:pPr marL="720725" lvl="2" indent="-365125" algn="just"/>
            <a:r>
              <a:rPr lang="en-US" altLang="zh-CN" sz="3000" dirty="0"/>
              <a:t>Additive theorem</a:t>
            </a:r>
          </a:p>
          <a:p>
            <a:endParaRPr lang="en-IN" dirty="0"/>
          </a:p>
        </p:txBody>
      </p:sp>
      <p:graphicFrame>
        <p:nvGraphicFramePr>
          <p:cNvPr id="6" name="Object 4">
            <a:extLst>
              <a:ext uri="{FF2B5EF4-FFF2-40B4-BE49-F238E27FC236}">
                <a16:creationId xmlns="" xmlns:a16="http://schemas.microsoft.com/office/drawing/2014/main" id="{944055A5-1017-4F78-8AD4-B5DA53ED005D}"/>
              </a:ext>
            </a:extLst>
          </p:cNvPr>
          <p:cNvGraphicFramePr>
            <a:graphicFrameLocks noChangeAspect="1"/>
          </p:cNvGraphicFramePr>
          <p:nvPr/>
        </p:nvGraphicFramePr>
        <p:xfrm>
          <a:off x="1409700" y="2801144"/>
          <a:ext cx="5257800" cy="1255712"/>
        </p:xfrm>
        <a:graphic>
          <a:graphicData uri="http://schemas.openxmlformats.org/presentationml/2006/ole">
            <mc:AlternateContent xmlns:mc="http://schemas.openxmlformats.org/markup-compatibility/2006">
              <mc:Choice xmlns:v="urn:schemas-microsoft-com:vml" Requires="v">
                <p:oleObj spid="_x0000_s11304" name="Microsoft Equation 3.0" r:id="rId3" imgW="2019240" imgH="482400" progId="Equation.3">
                  <p:embed/>
                </p:oleObj>
              </mc:Choice>
              <mc:Fallback>
                <p:oleObj name="Microsoft Equation 3.0" r:id="rId3" imgW="2019240" imgH="482400" progId="Equation.3">
                  <p:embed/>
                  <p:pic>
                    <p:nvPicPr>
                      <p:cNvPr id="6" name="Object 4">
                        <a:extLst>
                          <a:ext uri="{FF2B5EF4-FFF2-40B4-BE49-F238E27FC236}">
                            <a16:creationId xmlns="" xmlns:a16="http://schemas.microsoft.com/office/drawing/2014/main" id="{944055A5-1017-4F78-8AD4-B5DA53ED005D}"/>
                          </a:ext>
                        </a:extLst>
                      </p:cNvPr>
                      <p:cNvPicPr>
                        <a:picLocks noChangeAspect="1" noChangeArrowheads="1"/>
                      </p:cNvPicPr>
                      <p:nvPr/>
                    </p:nvPicPr>
                    <p:blipFill>
                      <a:blip r:embed="rId4"/>
                      <a:srcRect/>
                      <a:stretch>
                        <a:fillRect/>
                      </a:stretch>
                    </p:blipFill>
                    <p:spPr bwMode="gray">
                      <a:xfrm>
                        <a:off x="1409700" y="2801144"/>
                        <a:ext cx="5257800"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a:extLst>
              <a:ext uri="{FF2B5EF4-FFF2-40B4-BE49-F238E27FC236}">
                <a16:creationId xmlns="" xmlns:a16="http://schemas.microsoft.com/office/drawing/2014/main" id="{9037A05D-37B3-4493-A24D-A3E718265778}"/>
              </a:ext>
            </a:extLst>
          </p:cNvPr>
          <p:cNvPicPr>
            <a:picLocks noChangeAspect="1"/>
          </p:cNvPicPr>
          <p:nvPr/>
        </p:nvPicPr>
        <p:blipFill>
          <a:blip r:embed="rId5"/>
          <a:stretch>
            <a:fillRect/>
          </a:stretch>
        </p:blipFill>
        <p:spPr>
          <a:xfrm>
            <a:off x="6937917" y="2801144"/>
            <a:ext cx="5254083" cy="168592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13CC2C2E-1542-45BD-A7AB-DA3023228010}"/>
                  </a:ext>
                </a:extLst>
              </p:cNvPr>
              <p:cNvSpPr/>
              <p:nvPr/>
            </p:nvSpPr>
            <p:spPr>
              <a:xfrm>
                <a:off x="6937917" y="1675089"/>
                <a:ext cx="5254083" cy="652551"/>
              </a:xfrm>
              <a:prstGeom prst="rect">
                <a:avLst/>
              </a:prstGeom>
            </p:spPr>
            <p:txBody>
              <a:bodyPr wrap="square">
                <a:spAutoFit/>
              </a:bodyPr>
              <a:lstStyle/>
              <a:p>
                <a:r>
                  <a:rPr lang="en-IN" sz="1700" b="1" dirty="0">
                    <a:solidFill>
                      <a:srgbClr val="0070C0"/>
                    </a:solidFill>
                  </a:rPr>
                  <a:t>CF1= 〈3, (2+3+4 , 5+2+3), (</a:t>
                </a:r>
                <a14:m>
                  <m:oMath xmlns:m="http://schemas.openxmlformats.org/officeDocument/2006/math">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𝟒</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 , </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𝟓</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oMath>
                </a14:m>
                <a:r>
                  <a:rPr lang="en-IN" sz="1700" b="1" dirty="0">
                    <a:solidFill>
                      <a:srgbClr val="0070C0"/>
                    </a:solidFill>
                  </a:rPr>
                  <a:t>)〉    </a:t>
                </a:r>
              </a:p>
              <a:p>
                <a:r>
                  <a:rPr lang="en-IN" b="1" dirty="0">
                    <a:solidFill>
                      <a:srgbClr val="0070C0"/>
                    </a:solidFill>
                  </a:rPr>
                  <a:t>       = 〈3, (9,10), (29 ,38)〉</a:t>
                </a:r>
              </a:p>
            </p:txBody>
          </p:sp>
        </mc:Choice>
        <mc:Fallback xmlns="">
          <p:sp>
            <p:nvSpPr>
              <p:cNvPr id="8" name="Rectangle 7">
                <a:extLst>
                  <a:ext uri="{FF2B5EF4-FFF2-40B4-BE49-F238E27FC236}">
                    <a16:creationId xmlns:a16="http://schemas.microsoft.com/office/drawing/2014/main" id="{13CC2C2E-1542-45BD-A7AB-DA3023228010}"/>
                  </a:ext>
                </a:extLst>
              </p:cNvPr>
              <p:cNvSpPr>
                <a:spLocks noRot="1" noChangeAspect="1" noMove="1" noResize="1" noEditPoints="1" noAdjustHandles="1" noChangeArrowheads="1" noChangeShapeType="1" noTextEdit="1"/>
              </p:cNvSpPr>
              <p:nvPr/>
            </p:nvSpPr>
            <p:spPr>
              <a:xfrm>
                <a:off x="6937917" y="1675089"/>
                <a:ext cx="5254083" cy="652551"/>
              </a:xfrm>
              <a:prstGeom prst="rect">
                <a:avLst/>
              </a:prstGeom>
              <a:blipFill>
                <a:blip r:embed="rId6"/>
                <a:stretch>
                  <a:fillRect l="-696" t="-3738" b="-12150"/>
                </a:stretch>
              </a:blipFill>
            </p:spPr>
            <p:txBody>
              <a:bodyPr/>
              <a:lstStyle/>
              <a:p>
                <a:r>
                  <a:rPr lang="en-IN">
                    <a:noFill/>
                  </a:rPr>
                  <a:t> </a:t>
                </a:r>
              </a:p>
            </p:txBody>
          </p:sp>
        </mc:Fallback>
      </mc:AlternateContent>
      <p:sp>
        <p:nvSpPr>
          <p:cNvPr id="9" name="Rectangle 8">
            <a:extLst>
              <a:ext uri="{FF2B5EF4-FFF2-40B4-BE49-F238E27FC236}">
                <a16:creationId xmlns="" xmlns:a16="http://schemas.microsoft.com/office/drawing/2014/main" id="{A4803A04-5A48-4F20-9307-396E547B4671}"/>
              </a:ext>
            </a:extLst>
          </p:cNvPr>
          <p:cNvSpPr/>
          <p:nvPr/>
        </p:nvSpPr>
        <p:spPr>
          <a:xfrm>
            <a:off x="6857068" y="4957930"/>
            <a:ext cx="5415777" cy="646331"/>
          </a:xfrm>
          <a:prstGeom prst="rect">
            <a:avLst/>
          </a:prstGeom>
        </p:spPr>
        <p:txBody>
          <a:bodyPr wrap="square">
            <a:spAutoFit/>
          </a:bodyPr>
          <a:lstStyle/>
          <a:p>
            <a:r>
              <a:rPr lang="en-IN" b="1" dirty="0">
                <a:solidFill>
                  <a:srgbClr val="0070C0"/>
                </a:solidFill>
              </a:rPr>
              <a:t>CF3=CF1+CF2= 〈3+3, (9+35, 10+36), (29+417 , 38+440)〉 = 〈6, (44,46), (446 ,478)〉</a:t>
            </a:r>
          </a:p>
        </p:txBody>
      </p:sp>
      <p:sp>
        <p:nvSpPr>
          <p:cNvPr id="10" name="Title 1">
            <a:extLst>
              <a:ext uri="{FF2B5EF4-FFF2-40B4-BE49-F238E27FC236}">
                <a16:creationId xmlns="" xmlns:a16="http://schemas.microsoft.com/office/drawing/2014/main" id="{0A02F43F-749A-45BC-BC37-1152423C689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9378989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81CCCF-D964-46D9-9CB4-6C0FAFB5ED41}"/>
              </a:ext>
            </a:extLst>
          </p:cNvPr>
          <p:cNvSpPr>
            <a:spLocks noGrp="1"/>
          </p:cNvSpPr>
          <p:nvPr>
            <p:ph type="title"/>
          </p:nvPr>
        </p:nvSpPr>
        <p:spPr/>
        <p:txBody>
          <a:bodyPr>
            <a:normAutofit/>
          </a:bodyPr>
          <a:lstStyle/>
          <a:p>
            <a:r>
              <a:rPr lang="en-US" altLang="zh-CN" sz="3600" dirty="0"/>
              <a:t>CF-Tree:</a:t>
            </a:r>
            <a:endParaRPr lang="en-IN" sz="3600" dirty="0"/>
          </a:p>
        </p:txBody>
      </p:sp>
      <p:sp>
        <p:nvSpPr>
          <p:cNvPr id="3" name="Content Placeholder 2">
            <a:extLst>
              <a:ext uri="{FF2B5EF4-FFF2-40B4-BE49-F238E27FC236}">
                <a16:creationId xmlns="" xmlns:a16="http://schemas.microsoft.com/office/drawing/2014/main" id="{8E8225A0-6C1B-4902-8713-A347D2203C41}"/>
              </a:ext>
            </a:extLst>
          </p:cNvPr>
          <p:cNvSpPr>
            <a:spLocks noGrp="1"/>
          </p:cNvSpPr>
          <p:nvPr>
            <p:ph idx="1"/>
          </p:nvPr>
        </p:nvSpPr>
        <p:spPr>
          <a:xfrm>
            <a:off x="838198" y="1270000"/>
            <a:ext cx="10734042" cy="5588000"/>
          </a:xfrm>
        </p:spPr>
        <p:txBody>
          <a:bodyPr>
            <a:normAutofit lnSpcReduction="10000"/>
          </a:bodyPr>
          <a:lstStyle/>
          <a:p>
            <a:pPr algn="just"/>
            <a:r>
              <a:rPr lang="en-US" dirty="0"/>
              <a:t>A CF tree is a height-balanced tree with two parameters: branching factor B and threshold T.</a:t>
            </a:r>
          </a:p>
          <a:p>
            <a:pPr lvl="1" algn="just"/>
            <a:r>
              <a:rPr lang="en-US" altLang="zh-CN" dirty="0"/>
              <a:t>Branching factor:</a:t>
            </a:r>
          </a:p>
          <a:p>
            <a:pPr lvl="2" algn="just"/>
            <a:r>
              <a:rPr lang="en-US" altLang="zh-CN" sz="2400" dirty="0"/>
              <a:t>B :  Each non-leaf node contains at most B entries of the form [CF</a:t>
            </a:r>
            <a:r>
              <a:rPr lang="en-US" altLang="zh-CN" sz="2400" baseline="-25000" dirty="0"/>
              <a:t>i</a:t>
            </a:r>
            <a:r>
              <a:rPr lang="en-US" altLang="zh-CN" sz="2400" dirty="0"/>
              <a:t>, child</a:t>
            </a:r>
            <a:r>
              <a:rPr lang="en-US" altLang="zh-CN" sz="2400" baseline="-25000" dirty="0"/>
              <a:t>i</a:t>
            </a:r>
            <a:r>
              <a:rPr lang="en-US" altLang="zh-CN" sz="2400" dirty="0"/>
              <a:t>] , where I = 1, 2, …, B, and child</a:t>
            </a:r>
            <a:r>
              <a:rPr lang="en-US" altLang="zh-CN" sz="2400" baseline="-25000" dirty="0"/>
              <a:t>i</a:t>
            </a:r>
            <a:r>
              <a:rPr lang="en-US" altLang="zh-CN" sz="2400" dirty="0"/>
              <a:t> is a pointer to its i-th child node. CF</a:t>
            </a:r>
            <a:r>
              <a:rPr lang="en-US" altLang="zh-CN" sz="2400" baseline="-25000" dirty="0"/>
              <a:t>i</a:t>
            </a:r>
            <a:r>
              <a:rPr lang="en-US" altLang="zh-CN" sz="2400" dirty="0"/>
              <a:t> Is the CF of the sub-cluster represented by the child</a:t>
            </a:r>
            <a:r>
              <a:rPr lang="en-US" altLang="zh-CN" sz="2400" baseline="-25000" dirty="0"/>
              <a:t>i</a:t>
            </a:r>
            <a:r>
              <a:rPr lang="en-US" altLang="zh-CN" sz="2400" dirty="0"/>
              <a:t>.</a:t>
            </a:r>
          </a:p>
          <a:p>
            <a:pPr lvl="2" algn="just"/>
            <a:r>
              <a:rPr lang="en-US" altLang="zh-CN" sz="2400" dirty="0"/>
              <a:t>L : A leaf node contains at most L entries, each of the form [CF</a:t>
            </a:r>
            <a:r>
              <a:rPr lang="en-US" altLang="zh-CN" sz="2400" baseline="-25000" dirty="0"/>
              <a:t>i</a:t>
            </a:r>
            <a:r>
              <a:rPr lang="en-US" altLang="zh-CN" sz="2400" dirty="0"/>
              <a:t>], where I = 1, 2, …, L. In addition, each leaf node has two pointers, “</a:t>
            </a:r>
            <a:r>
              <a:rPr lang="en-US" altLang="zh-CN" sz="2400" dirty="0" err="1"/>
              <a:t>prev</a:t>
            </a:r>
            <a:r>
              <a:rPr lang="en-US" altLang="zh-CN" sz="2400" dirty="0"/>
              <a:t>” and “next” which are used to chain all leaf node together </a:t>
            </a:r>
          </a:p>
          <a:p>
            <a:pPr lvl="2" algn="just"/>
            <a:r>
              <a:rPr lang="en-US" altLang="zh-CN" sz="2400" dirty="0"/>
              <a:t>A leaf node also represent a cluster made up of all the sub-clusters represented by its entries.</a:t>
            </a:r>
          </a:p>
          <a:p>
            <a:pPr lvl="1" algn="just"/>
            <a:r>
              <a:rPr lang="en-US" altLang="zh-CN" dirty="0"/>
              <a:t> Threshold T:</a:t>
            </a:r>
          </a:p>
          <a:p>
            <a:pPr lvl="2" algn="just"/>
            <a:r>
              <a:rPr lang="en-US" altLang="zh-CN" sz="2400" dirty="0"/>
              <a:t>The diameter (alternatively, the radius) of all entries in a leaf node is at most T      </a:t>
            </a:r>
          </a:p>
          <a:p>
            <a:pPr algn="just"/>
            <a:r>
              <a:rPr lang="en-US" altLang="zh-CN" dirty="0"/>
              <a:t>Leaf nodes are connected via </a:t>
            </a:r>
            <a:r>
              <a:rPr lang="en-US" altLang="zh-CN" i="1" dirty="0" err="1"/>
              <a:t>prev</a:t>
            </a:r>
            <a:r>
              <a:rPr lang="en-US" altLang="zh-CN" i="1" dirty="0"/>
              <a:t> </a:t>
            </a:r>
            <a:r>
              <a:rPr lang="en-US" altLang="zh-CN" dirty="0"/>
              <a:t>and </a:t>
            </a:r>
            <a:r>
              <a:rPr lang="en-US" altLang="zh-CN" i="1" dirty="0"/>
              <a:t>next </a:t>
            </a:r>
            <a:r>
              <a:rPr lang="en-US" altLang="zh-CN" dirty="0"/>
              <a:t>pointers</a:t>
            </a:r>
            <a:endParaRPr lang="en-IN" dirty="0"/>
          </a:p>
        </p:txBody>
      </p:sp>
      <p:sp>
        <p:nvSpPr>
          <p:cNvPr id="4" name="Title 1">
            <a:extLst>
              <a:ext uri="{FF2B5EF4-FFF2-40B4-BE49-F238E27FC236}">
                <a16:creationId xmlns="" xmlns:a16="http://schemas.microsoft.com/office/drawing/2014/main" id="{593808C9-1181-4592-96A0-90E6393DE76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991913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86">
            <a:extLst>
              <a:ext uri="{FF2B5EF4-FFF2-40B4-BE49-F238E27FC236}">
                <a16:creationId xmlns="" xmlns:a16="http://schemas.microsoft.com/office/drawing/2014/main" id="{457FC53F-C649-4F15-A55C-D10A02A03E0F}"/>
              </a:ext>
            </a:extLst>
          </p:cNvPr>
          <p:cNvSpPr>
            <a:spLocks noGrp="1" noChangeArrowheads="1"/>
          </p:cNvSpPr>
          <p:nvPr>
            <p:ph type="title"/>
          </p:nvPr>
        </p:nvSpPr>
        <p:spPr/>
        <p:txBody>
          <a:bodyPr>
            <a:normAutofit/>
          </a:bodyPr>
          <a:lstStyle/>
          <a:p>
            <a:r>
              <a:rPr lang="en-US" altLang="zh-CN" sz="3600" dirty="0">
                <a:ea typeface="宋体" panose="02010600030101010101" pitchFamily="2" charset="-122"/>
              </a:rPr>
              <a:t>Example of CF Tree:</a:t>
            </a:r>
          </a:p>
        </p:txBody>
      </p:sp>
      <p:sp>
        <p:nvSpPr>
          <p:cNvPr id="22532" name="Line 19">
            <a:extLst>
              <a:ext uri="{FF2B5EF4-FFF2-40B4-BE49-F238E27FC236}">
                <a16:creationId xmlns="" xmlns:a16="http://schemas.microsoft.com/office/drawing/2014/main" id="{2949A167-6990-40C5-93DD-F68BD9E66972}"/>
              </a:ext>
            </a:extLst>
          </p:cNvPr>
          <p:cNvSpPr>
            <a:spLocks noChangeShapeType="1"/>
          </p:cNvSpPr>
          <p:nvPr/>
        </p:nvSpPr>
        <p:spPr bwMode="auto">
          <a:xfrm>
            <a:off x="4081463"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Rectangle 20">
            <a:extLst>
              <a:ext uri="{FF2B5EF4-FFF2-40B4-BE49-F238E27FC236}">
                <a16:creationId xmlns="" xmlns:a16="http://schemas.microsoft.com/office/drawing/2014/main" id="{A2450E27-9BA0-4C14-A258-D2AC5B72AC36}"/>
              </a:ext>
            </a:extLst>
          </p:cNvPr>
          <p:cNvSpPr>
            <a:spLocks noChangeArrowheads="1"/>
          </p:cNvSpPr>
          <p:nvPr/>
        </p:nvSpPr>
        <p:spPr bwMode="auto">
          <a:xfrm>
            <a:off x="2444750" y="3421173"/>
            <a:ext cx="4787900" cy="90170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34" name="Line 21">
            <a:extLst>
              <a:ext uri="{FF2B5EF4-FFF2-40B4-BE49-F238E27FC236}">
                <a16:creationId xmlns="" xmlns:a16="http://schemas.microsoft.com/office/drawing/2014/main" id="{221CC8F6-88BB-46E9-B479-6C6A08360E88}"/>
              </a:ext>
            </a:extLst>
          </p:cNvPr>
          <p:cNvSpPr>
            <a:spLocks noChangeShapeType="1"/>
          </p:cNvSpPr>
          <p:nvPr/>
        </p:nvSpPr>
        <p:spPr bwMode="auto">
          <a:xfrm>
            <a:off x="326072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5" name="Line 22">
            <a:extLst>
              <a:ext uri="{FF2B5EF4-FFF2-40B4-BE49-F238E27FC236}">
                <a16:creationId xmlns="" xmlns:a16="http://schemas.microsoft.com/office/drawing/2014/main" id="{273BCC60-3B32-43CA-921E-1590B0CAC91C}"/>
              </a:ext>
            </a:extLst>
          </p:cNvPr>
          <p:cNvSpPr>
            <a:spLocks noChangeShapeType="1"/>
          </p:cNvSpPr>
          <p:nvPr/>
        </p:nvSpPr>
        <p:spPr bwMode="auto">
          <a:xfrm>
            <a:off x="627697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6" name="Line 23">
            <a:extLst>
              <a:ext uri="{FF2B5EF4-FFF2-40B4-BE49-F238E27FC236}">
                <a16:creationId xmlns="" xmlns:a16="http://schemas.microsoft.com/office/drawing/2014/main" id="{24890293-9B71-469B-BCDC-DAEC528A782A}"/>
              </a:ext>
            </a:extLst>
          </p:cNvPr>
          <p:cNvSpPr>
            <a:spLocks noChangeShapeType="1"/>
          </p:cNvSpPr>
          <p:nvPr/>
        </p:nvSpPr>
        <p:spPr bwMode="auto">
          <a:xfrm>
            <a:off x="4908550"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7" name="Line 24">
            <a:extLst>
              <a:ext uri="{FF2B5EF4-FFF2-40B4-BE49-F238E27FC236}">
                <a16:creationId xmlns="" xmlns:a16="http://schemas.microsoft.com/office/drawing/2014/main" id="{D5B5D310-5568-4B33-BF9F-343F35BF1FF2}"/>
              </a:ext>
            </a:extLst>
          </p:cNvPr>
          <p:cNvSpPr>
            <a:spLocks noChangeShapeType="1"/>
          </p:cNvSpPr>
          <p:nvPr/>
        </p:nvSpPr>
        <p:spPr bwMode="auto">
          <a:xfrm>
            <a:off x="2438400" y="3872023"/>
            <a:ext cx="2743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8" name="Line 25">
            <a:extLst>
              <a:ext uri="{FF2B5EF4-FFF2-40B4-BE49-F238E27FC236}">
                <a16:creationId xmlns="" xmlns:a16="http://schemas.microsoft.com/office/drawing/2014/main" id="{58DD84A3-1F9C-4612-A06E-0E446000DE07}"/>
              </a:ext>
            </a:extLst>
          </p:cNvPr>
          <p:cNvSpPr>
            <a:spLocks noChangeShapeType="1"/>
          </p:cNvSpPr>
          <p:nvPr/>
        </p:nvSpPr>
        <p:spPr bwMode="auto">
          <a:xfrm>
            <a:off x="6019800" y="3872023"/>
            <a:ext cx="1219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9" name="Rectangle 26">
            <a:extLst>
              <a:ext uri="{FF2B5EF4-FFF2-40B4-BE49-F238E27FC236}">
                <a16:creationId xmlns="" xmlns:a16="http://schemas.microsoft.com/office/drawing/2014/main" id="{C4985F6C-AAB8-4BE4-9322-66D724BFED68}"/>
              </a:ext>
            </a:extLst>
          </p:cNvPr>
          <p:cNvSpPr>
            <a:spLocks noChangeArrowheads="1"/>
          </p:cNvSpPr>
          <p:nvPr/>
        </p:nvSpPr>
        <p:spPr bwMode="auto">
          <a:xfrm>
            <a:off x="25146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a:t>
            </a:r>
          </a:p>
        </p:txBody>
      </p:sp>
      <p:sp>
        <p:nvSpPr>
          <p:cNvPr id="22540" name="Rectangle 27">
            <a:extLst>
              <a:ext uri="{FF2B5EF4-FFF2-40B4-BE49-F238E27FC236}">
                <a16:creationId xmlns="" xmlns:a16="http://schemas.microsoft.com/office/drawing/2014/main" id="{F8E91AF3-0A13-4FF1-A02A-CB46D173ABDE}"/>
              </a:ext>
            </a:extLst>
          </p:cNvPr>
          <p:cNvSpPr>
            <a:spLocks noChangeArrowheads="1"/>
          </p:cNvSpPr>
          <p:nvPr/>
        </p:nvSpPr>
        <p:spPr bwMode="auto">
          <a:xfrm>
            <a:off x="25146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541" name="Rectangle 28">
            <a:extLst>
              <a:ext uri="{FF2B5EF4-FFF2-40B4-BE49-F238E27FC236}">
                <a16:creationId xmlns="" xmlns:a16="http://schemas.microsoft.com/office/drawing/2014/main" id="{48E51BDD-3152-442F-BE35-C016A53EEF75}"/>
              </a:ext>
            </a:extLst>
          </p:cNvPr>
          <p:cNvSpPr>
            <a:spLocks noChangeArrowheads="1"/>
          </p:cNvSpPr>
          <p:nvPr/>
        </p:nvSpPr>
        <p:spPr bwMode="auto">
          <a:xfrm>
            <a:off x="4114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11</a:t>
            </a:r>
          </a:p>
        </p:txBody>
      </p:sp>
      <p:sp>
        <p:nvSpPr>
          <p:cNvPr id="22542" name="Rectangle 29">
            <a:extLst>
              <a:ext uri="{FF2B5EF4-FFF2-40B4-BE49-F238E27FC236}">
                <a16:creationId xmlns="" xmlns:a16="http://schemas.microsoft.com/office/drawing/2014/main" id="{E10C8098-90BE-4328-B85B-215634126461}"/>
              </a:ext>
            </a:extLst>
          </p:cNvPr>
          <p:cNvSpPr>
            <a:spLocks noChangeArrowheads="1"/>
          </p:cNvSpPr>
          <p:nvPr/>
        </p:nvSpPr>
        <p:spPr bwMode="auto">
          <a:xfrm>
            <a:off x="4114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543" name="Rectangle 30">
            <a:extLst>
              <a:ext uri="{FF2B5EF4-FFF2-40B4-BE49-F238E27FC236}">
                <a16:creationId xmlns="" xmlns:a16="http://schemas.microsoft.com/office/drawing/2014/main" id="{7331C8BC-16FF-4BE3-AA41-80ECE43FB334}"/>
              </a:ext>
            </a:extLst>
          </p:cNvPr>
          <p:cNvSpPr>
            <a:spLocks noChangeArrowheads="1"/>
          </p:cNvSpPr>
          <p:nvPr/>
        </p:nvSpPr>
        <p:spPr bwMode="auto">
          <a:xfrm>
            <a:off x="3352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10</a:t>
            </a:r>
          </a:p>
        </p:txBody>
      </p:sp>
      <p:sp>
        <p:nvSpPr>
          <p:cNvPr id="22544" name="Rectangle 31">
            <a:extLst>
              <a:ext uri="{FF2B5EF4-FFF2-40B4-BE49-F238E27FC236}">
                <a16:creationId xmlns="" xmlns:a16="http://schemas.microsoft.com/office/drawing/2014/main" id="{14A6B296-0C9C-4C5F-8E03-CC9F31F200FC}"/>
              </a:ext>
            </a:extLst>
          </p:cNvPr>
          <p:cNvSpPr>
            <a:spLocks noChangeArrowheads="1"/>
          </p:cNvSpPr>
          <p:nvPr/>
        </p:nvSpPr>
        <p:spPr bwMode="auto">
          <a:xfrm>
            <a:off x="3352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545" name="Rectangle 32">
            <a:extLst>
              <a:ext uri="{FF2B5EF4-FFF2-40B4-BE49-F238E27FC236}">
                <a16:creationId xmlns="" xmlns:a16="http://schemas.microsoft.com/office/drawing/2014/main" id="{70EDA141-FB13-4167-9D3C-54FCE6515FB8}"/>
              </a:ext>
            </a:extLst>
          </p:cNvPr>
          <p:cNvSpPr>
            <a:spLocks noChangeArrowheads="1"/>
          </p:cNvSpPr>
          <p:nvPr/>
        </p:nvSpPr>
        <p:spPr bwMode="auto">
          <a:xfrm>
            <a:off x="64770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13</a:t>
            </a:r>
          </a:p>
        </p:txBody>
      </p:sp>
      <p:sp>
        <p:nvSpPr>
          <p:cNvPr id="22546" name="Rectangle 33">
            <a:extLst>
              <a:ext uri="{FF2B5EF4-FFF2-40B4-BE49-F238E27FC236}">
                <a16:creationId xmlns="" xmlns:a16="http://schemas.microsoft.com/office/drawing/2014/main" id="{6B13C9AF-27D0-4B4C-A158-EBADFED1F970}"/>
              </a:ext>
            </a:extLst>
          </p:cNvPr>
          <p:cNvSpPr>
            <a:spLocks noChangeArrowheads="1"/>
          </p:cNvSpPr>
          <p:nvPr/>
        </p:nvSpPr>
        <p:spPr bwMode="auto">
          <a:xfrm>
            <a:off x="64770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5</a:t>
            </a:r>
          </a:p>
        </p:txBody>
      </p:sp>
      <p:sp>
        <p:nvSpPr>
          <p:cNvPr id="22547" name="Line 34">
            <a:extLst>
              <a:ext uri="{FF2B5EF4-FFF2-40B4-BE49-F238E27FC236}">
                <a16:creationId xmlns="" xmlns:a16="http://schemas.microsoft.com/office/drawing/2014/main" id="{2DCC7B17-F9A4-4185-97EE-26332EF001E5}"/>
              </a:ext>
            </a:extLst>
          </p:cNvPr>
          <p:cNvSpPr>
            <a:spLocks noChangeShapeType="1"/>
          </p:cNvSpPr>
          <p:nvPr/>
        </p:nvSpPr>
        <p:spPr bwMode="auto">
          <a:xfrm flipH="1">
            <a:off x="2819400" y="2348023"/>
            <a:ext cx="990600" cy="10668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8" name="Line 35">
            <a:extLst>
              <a:ext uri="{FF2B5EF4-FFF2-40B4-BE49-F238E27FC236}">
                <a16:creationId xmlns="" xmlns:a16="http://schemas.microsoft.com/office/drawing/2014/main" id="{7557A5EF-1D01-482D-BEBF-C0B13BA7FCB3}"/>
              </a:ext>
            </a:extLst>
          </p:cNvPr>
          <p:cNvSpPr>
            <a:spLocks noChangeShapeType="1"/>
          </p:cNvSpPr>
          <p:nvPr/>
        </p:nvSpPr>
        <p:spPr bwMode="auto">
          <a:xfrm>
            <a:off x="4572000" y="2348023"/>
            <a:ext cx="41910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9" name="Line 36">
            <a:extLst>
              <a:ext uri="{FF2B5EF4-FFF2-40B4-BE49-F238E27FC236}">
                <a16:creationId xmlns="" xmlns:a16="http://schemas.microsoft.com/office/drawing/2014/main" id="{BB0942FB-45AC-49B9-9020-6901389283D9}"/>
              </a:ext>
            </a:extLst>
          </p:cNvPr>
          <p:cNvSpPr>
            <a:spLocks noChangeShapeType="1"/>
          </p:cNvSpPr>
          <p:nvPr/>
        </p:nvSpPr>
        <p:spPr bwMode="auto">
          <a:xfrm>
            <a:off x="5257800" y="2348023"/>
            <a:ext cx="50292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0" name="Rectangle 37">
            <a:extLst>
              <a:ext uri="{FF2B5EF4-FFF2-40B4-BE49-F238E27FC236}">
                <a16:creationId xmlns="" xmlns:a16="http://schemas.microsoft.com/office/drawing/2014/main" id="{08C47517-7523-4F6B-8F97-8804763824BB}"/>
              </a:ext>
            </a:extLst>
          </p:cNvPr>
          <p:cNvSpPr>
            <a:spLocks noChangeArrowheads="1"/>
          </p:cNvSpPr>
          <p:nvPr/>
        </p:nvSpPr>
        <p:spPr bwMode="auto">
          <a:xfrm>
            <a:off x="18351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51" name="Rectangle 38">
            <a:extLst>
              <a:ext uri="{FF2B5EF4-FFF2-40B4-BE49-F238E27FC236}">
                <a16:creationId xmlns="" xmlns:a16="http://schemas.microsoft.com/office/drawing/2014/main" id="{E72C9900-5E68-4ECB-AE57-F58B89EB8902}"/>
              </a:ext>
            </a:extLst>
          </p:cNvPr>
          <p:cNvSpPr>
            <a:spLocks noChangeArrowheads="1"/>
          </p:cNvSpPr>
          <p:nvPr/>
        </p:nvSpPr>
        <p:spPr bwMode="auto">
          <a:xfrm>
            <a:off x="25146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90</a:t>
            </a:r>
          </a:p>
        </p:txBody>
      </p:sp>
      <p:sp>
        <p:nvSpPr>
          <p:cNvPr id="22552" name="Line 39">
            <a:extLst>
              <a:ext uri="{FF2B5EF4-FFF2-40B4-BE49-F238E27FC236}">
                <a16:creationId xmlns="" xmlns:a16="http://schemas.microsoft.com/office/drawing/2014/main" id="{72924947-8A5F-4FEE-95D7-4645ECB27BE1}"/>
              </a:ext>
            </a:extLst>
          </p:cNvPr>
          <p:cNvSpPr>
            <a:spLocks noChangeShapeType="1"/>
          </p:cNvSpPr>
          <p:nvPr/>
        </p:nvSpPr>
        <p:spPr bwMode="auto">
          <a:xfrm>
            <a:off x="2514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3" name="Rectangle 40">
            <a:extLst>
              <a:ext uri="{FF2B5EF4-FFF2-40B4-BE49-F238E27FC236}">
                <a16:creationId xmlns="" xmlns:a16="http://schemas.microsoft.com/office/drawing/2014/main" id="{91C6FAF0-FCDD-4486-AF75-D1D003A88657}"/>
              </a:ext>
            </a:extLst>
          </p:cNvPr>
          <p:cNvSpPr>
            <a:spLocks noChangeArrowheads="1"/>
          </p:cNvSpPr>
          <p:nvPr/>
        </p:nvSpPr>
        <p:spPr bwMode="auto">
          <a:xfrm>
            <a:off x="312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91</a:t>
            </a:r>
          </a:p>
        </p:txBody>
      </p:sp>
      <p:sp>
        <p:nvSpPr>
          <p:cNvPr id="22554" name="Line 41">
            <a:extLst>
              <a:ext uri="{FF2B5EF4-FFF2-40B4-BE49-F238E27FC236}">
                <a16:creationId xmlns="" xmlns:a16="http://schemas.microsoft.com/office/drawing/2014/main" id="{083E1B62-E7E3-4D8E-BA89-BE1FB253B0B7}"/>
              </a:ext>
            </a:extLst>
          </p:cNvPr>
          <p:cNvSpPr>
            <a:spLocks noChangeShapeType="1"/>
          </p:cNvSpPr>
          <p:nvPr/>
        </p:nvSpPr>
        <p:spPr bwMode="auto">
          <a:xfrm>
            <a:off x="312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5" name="Rectangle 42">
            <a:extLst>
              <a:ext uri="{FF2B5EF4-FFF2-40B4-BE49-F238E27FC236}">
                <a16:creationId xmlns="" xmlns:a16="http://schemas.microsoft.com/office/drawing/2014/main" id="{C0234375-D414-4E93-9F44-A6FEC38ED713}"/>
              </a:ext>
            </a:extLst>
          </p:cNvPr>
          <p:cNvSpPr>
            <a:spLocks noChangeArrowheads="1"/>
          </p:cNvSpPr>
          <p:nvPr/>
        </p:nvSpPr>
        <p:spPr bwMode="auto">
          <a:xfrm>
            <a:off x="43434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94</a:t>
            </a:r>
          </a:p>
        </p:txBody>
      </p:sp>
      <p:sp>
        <p:nvSpPr>
          <p:cNvPr id="22556" name="Line 43">
            <a:extLst>
              <a:ext uri="{FF2B5EF4-FFF2-40B4-BE49-F238E27FC236}">
                <a16:creationId xmlns="" xmlns:a16="http://schemas.microsoft.com/office/drawing/2014/main" id="{D110FB66-D787-4716-9BD9-EEE700E36F90}"/>
              </a:ext>
            </a:extLst>
          </p:cNvPr>
          <p:cNvSpPr>
            <a:spLocks noChangeShapeType="1"/>
          </p:cNvSpPr>
          <p:nvPr/>
        </p:nvSpPr>
        <p:spPr bwMode="auto">
          <a:xfrm>
            <a:off x="434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7" name="Line 44">
            <a:extLst>
              <a:ext uri="{FF2B5EF4-FFF2-40B4-BE49-F238E27FC236}">
                <a16:creationId xmlns="" xmlns:a16="http://schemas.microsoft.com/office/drawing/2014/main" id="{53785E5E-B33D-4746-B105-9A9A74974E8D}"/>
              </a:ext>
            </a:extLst>
          </p:cNvPr>
          <p:cNvSpPr>
            <a:spLocks noChangeShapeType="1"/>
          </p:cNvSpPr>
          <p:nvPr/>
        </p:nvSpPr>
        <p:spPr bwMode="auto">
          <a:xfrm>
            <a:off x="373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8" name="Line 45">
            <a:extLst>
              <a:ext uri="{FF2B5EF4-FFF2-40B4-BE49-F238E27FC236}">
                <a16:creationId xmlns="" xmlns:a16="http://schemas.microsoft.com/office/drawing/2014/main" id="{E9D29B28-0E19-4F24-BDAC-8CFEF1CC78AB}"/>
              </a:ext>
            </a:extLst>
          </p:cNvPr>
          <p:cNvSpPr>
            <a:spLocks noChangeShapeType="1"/>
          </p:cNvSpPr>
          <p:nvPr/>
        </p:nvSpPr>
        <p:spPr bwMode="auto">
          <a:xfrm>
            <a:off x="495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9" name="Line 46">
            <a:extLst>
              <a:ext uri="{FF2B5EF4-FFF2-40B4-BE49-F238E27FC236}">
                <a16:creationId xmlns="" xmlns:a16="http://schemas.microsoft.com/office/drawing/2014/main" id="{C11B77A5-E1A7-42B7-890D-1C660EFDE156}"/>
              </a:ext>
            </a:extLst>
          </p:cNvPr>
          <p:cNvSpPr>
            <a:spLocks noChangeShapeType="1"/>
          </p:cNvSpPr>
          <p:nvPr/>
        </p:nvSpPr>
        <p:spPr bwMode="auto">
          <a:xfrm>
            <a:off x="38862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0" name="Rectangle 47">
            <a:extLst>
              <a:ext uri="{FF2B5EF4-FFF2-40B4-BE49-F238E27FC236}">
                <a16:creationId xmlns="" xmlns:a16="http://schemas.microsoft.com/office/drawing/2014/main" id="{B983A37D-F1C5-4E1E-B938-FE0E634836EF}"/>
              </a:ext>
            </a:extLst>
          </p:cNvPr>
          <p:cNvSpPr>
            <a:spLocks noChangeArrowheads="1"/>
          </p:cNvSpPr>
          <p:nvPr/>
        </p:nvSpPr>
        <p:spPr bwMode="auto">
          <a:xfrm>
            <a:off x="1905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61" name="Rectangle 48">
            <a:extLst>
              <a:ext uri="{FF2B5EF4-FFF2-40B4-BE49-F238E27FC236}">
                <a16:creationId xmlns="" xmlns:a16="http://schemas.microsoft.com/office/drawing/2014/main" id="{B4F17E96-C874-4478-983F-DF00BF057ED3}"/>
              </a:ext>
            </a:extLst>
          </p:cNvPr>
          <p:cNvSpPr>
            <a:spLocks noChangeArrowheads="1"/>
          </p:cNvSpPr>
          <p:nvPr/>
        </p:nvSpPr>
        <p:spPr bwMode="auto">
          <a:xfrm>
            <a:off x="4953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62" name="Line 49">
            <a:extLst>
              <a:ext uri="{FF2B5EF4-FFF2-40B4-BE49-F238E27FC236}">
                <a16:creationId xmlns="" xmlns:a16="http://schemas.microsoft.com/office/drawing/2014/main" id="{B90080C3-44C7-45A2-B97D-075C597C6E43}"/>
              </a:ext>
            </a:extLst>
          </p:cNvPr>
          <p:cNvSpPr>
            <a:spLocks noChangeShapeType="1"/>
          </p:cNvSpPr>
          <p:nvPr/>
        </p:nvSpPr>
        <p:spPr bwMode="auto">
          <a:xfrm flipH="1">
            <a:off x="2438400" y="4329223"/>
            <a:ext cx="3810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3" name="Rectangle 50">
            <a:extLst>
              <a:ext uri="{FF2B5EF4-FFF2-40B4-BE49-F238E27FC236}">
                <a16:creationId xmlns="" xmlns:a16="http://schemas.microsoft.com/office/drawing/2014/main" id="{5C4DE313-0814-4838-BF5E-A67FCE95E642}"/>
              </a:ext>
            </a:extLst>
          </p:cNvPr>
          <p:cNvSpPr>
            <a:spLocks noChangeArrowheads="1"/>
          </p:cNvSpPr>
          <p:nvPr/>
        </p:nvSpPr>
        <p:spPr bwMode="auto">
          <a:xfrm>
            <a:off x="62547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64" name="Rectangle 51">
            <a:extLst>
              <a:ext uri="{FF2B5EF4-FFF2-40B4-BE49-F238E27FC236}">
                <a16:creationId xmlns="" xmlns:a16="http://schemas.microsoft.com/office/drawing/2014/main" id="{7BDF4633-3A12-436D-B5F9-B6C58C9C04BA}"/>
              </a:ext>
            </a:extLst>
          </p:cNvPr>
          <p:cNvSpPr>
            <a:spLocks noChangeArrowheads="1"/>
          </p:cNvSpPr>
          <p:nvPr/>
        </p:nvSpPr>
        <p:spPr bwMode="auto">
          <a:xfrm>
            <a:off x="693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95</a:t>
            </a:r>
          </a:p>
        </p:txBody>
      </p:sp>
      <p:sp>
        <p:nvSpPr>
          <p:cNvPr id="22565" name="Line 52">
            <a:extLst>
              <a:ext uri="{FF2B5EF4-FFF2-40B4-BE49-F238E27FC236}">
                <a16:creationId xmlns="" xmlns:a16="http://schemas.microsoft.com/office/drawing/2014/main" id="{23808747-279F-4FBF-AE6A-62F8701A7EB2}"/>
              </a:ext>
            </a:extLst>
          </p:cNvPr>
          <p:cNvSpPr>
            <a:spLocks noChangeShapeType="1"/>
          </p:cNvSpPr>
          <p:nvPr/>
        </p:nvSpPr>
        <p:spPr bwMode="auto">
          <a:xfrm>
            <a:off x="693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6" name="Rectangle 53">
            <a:extLst>
              <a:ext uri="{FF2B5EF4-FFF2-40B4-BE49-F238E27FC236}">
                <a16:creationId xmlns="" xmlns:a16="http://schemas.microsoft.com/office/drawing/2014/main" id="{7AB4625B-A878-40DB-8ACB-DB4F408CA6F0}"/>
              </a:ext>
            </a:extLst>
          </p:cNvPr>
          <p:cNvSpPr>
            <a:spLocks noChangeArrowheads="1"/>
          </p:cNvSpPr>
          <p:nvPr/>
        </p:nvSpPr>
        <p:spPr bwMode="auto">
          <a:xfrm>
            <a:off x="75438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96</a:t>
            </a:r>
          </a:p>
        </p:txBody>
      </p:sp>
      <p:sp>
        <p:nvSpPr>
          <p:cNvPr id="22567" name="Line 54">
            <a:extLst>
              <a:ext uri="{FF2B5EF4-FFF2-40B4-BE49-F238E27FC236}">
                <a16:creationId xmlns="" xmlns:a16="http://schemas.microsoft.com/office/drawing/2014/main" id="{3DF37864-39B1-403E-8CE0-B988EF5387C0}"/>
              </a:ext>
            </a:extLst>
          </p:cNvPr>
          <p:cNvSpPr>
            <a:spLocks noChangeShapeType="1"/>
          </p:cNvSpPr>
          <p:nvPr/>
        </p:nvSpPr>
        <p:spPr bwMode="auto">
          <a:xfrm>
            <a:off x="754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8" name="Rectangle 55">
            <a:extLst>
              <a:ext uri="{FF2B5EF4-FFF2-40B4-BE49-F238E27FC236}">
                <a16:creationId xmlns="" xmlns:a16="http://schemas.microsoft.com/office/drawing/2014/main" id="{C1AC10C2-EF9D-4ECF-B4E8-F870266B60DF}"/>
              </a:ext>
            </a:extLst>
          </p:cNvPr>
          <p:cNvSpPr>
            <a:spLocks noChangeArrowheads="1"/>
          </p:cNvSpPr>
          <p:nvPr/>
        </p:nvSpPr>
        <p:spPr bwMode="auto">
          <a:xfrm>
            <a:off x="87630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98</a:t>
            </a:r>
          </a:p>
        </p:txBody>
      </p:sp>
      <p:sp>
        <p:nvSpPr>
          <p:cNvPr id="22569" name="Line 56">
            <a:extLst>
              <a:ext uri="{FF2B5EF4-FFF2-40B4-BE49-F238E27FC236}">
                <a16:creationId xmlns="" xmlns:a16="http://schemas.microsoft.com/office/drawing/2014/main" id="{E70B09D9-A6F8-45BF-A651-E66DE5897A98}"/>
              </a:ext>
            </a:extLst>
          </p:cNvPr>
          <p:cNvSpPr>
            <a:spLocks noChangeShapeType="1"/>
          </p:cNvSpPr>
          <p:nvPr/>
        </p:nvSpPr>
        <p:spPr bwMode="auto">
          <a:xfrm>
            <a:off x="876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0" name="Line 57">
            <a:extLst>
              <a:ext uri="{FF2B5EF4-FFF2-40B4-BE49-F238E27FC236}">
                <a16:creationId xmlns="" xmlns:a16="http://schemas.microsoft.com/office/drawing/2014/main" id="{7ECE1FE9-2046-4E1C-AAE2-FE93815348A8}"/>
              </a:ext>
            </a:extLst>
          </p:cNvPr>
          <p:cNvSpPr>
            <a:spLocks noChangeShapeType="1"/>
          </p:cNvSpPr>
          <p:nvPr/>
        </p:nvSpPr>
        <p:spPr bwMode="auto">
          <a:xfrm>
            <a:off x="815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1" name="Line 58">
            <a:extLst>
              <a:ext uri="{FF2B5EF4-FFF2-40B4-BE49-F238E27FC236}">
                <a16:creationId xmlns="" xmlns:a16="http://schemas.microsoft.com/office/drawing/2014/main" id="{F70D33B5-E8FE-4618-BD7D-D5F1300C339F}"/>
              </a:ext>
            </a:extLst>
          </p:cNvPr>
          <p:cNvSpPr>
            <a:spLocks noChangeShapeType="1"/>
          </p:cNvSpPr>
          <p:nvPr/>
        </p:nvSpPr>
        <p:spPr bwMode="auto">
          <a:xfrm>
            <a:off x="9372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2" name="Line 59">
            <a:extLst>
              <a:ext uri="{FF2B5EF4-FFF2-40B4-BE49-F238E27FC236}">
                <a16:creationId xmlns="" xmlns:a16="http://schemas.microsoft.com/office/drawing/2014/main" id="{52F461AF-500A-4377-9105-12F2EAC5874C}"/>
              </a:ext>
            </a:extLst>
          </p:cNvPr>
          <p:cNvSpPr>
            <a:spLocks noChangeShapeType="1"/>
          </p:cNvSpPr>
          <p:nvPr/>
        </p:nvSpPr>
        <p:spPr bwMode="auto">
          <a:xfrm>
            <a:off x="83058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3" name="Rectangle 60">
            <a:extLst>
              <a:ext uri="{FF2B5EF4-FFF2-40B4-BE49-F238E27FC236}">
                <a16:creationId xmlns="" xmlns:a16="http://schemas.microsoft.com/office/drawing/2014/main" id="{586C39BF-36E8-4708-B818-48043BBE4BC5}"/>
              </a:ext>
            </a:extLst>
          </p:cNvPr>
          <p:cNvSpPr>
            <a:spLocks noChangeArrowheads="1"/>
          </p:cNvSpPr>
          <p:nvPr/>
        </p:nvSpPr>
        <p:spPr bwMode="auto">
          <a:xfrm>
            <a:off x="6324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74" name="Rectangle 61">
            <a:extLst>
              <a:ext uri="{FF2B5EF4-FFF2-40B4-BE49-F238E27FC236}">
                <a16:creationId xmlns="" xmlns:a16="http://schemas.microsoft.com/office/drawing/2014/main" id="{4A237BA0-FDDE-48A9-B463-16634E5D2F12}"/>
              </a:ext>
            </a:extLst>
          </p:cNvPr>
          <p:cNvSpPr>
            <a:spLocks noChangeArrowheads="1"/>
          </p:cNvSpPr>
          <p:nvPr/>
        </p:nvSpPr>
        <p:spPr bwMode="auto">
          <a:xfrm>
            <a:off x="9372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75" name="Line 62">
            <a:extLst>
              <a:ext uri="{FF2B5EF4-FFF2-40B4-BE49-F238E27FC236}">
                <a16:creationId xmlns="" xmlns:a16="http://schemas.microsoft.com/office/drawing/2014/main" id="{B48838B5-9E58-4BE6-9D45-1E8DE8D9CADF}"/>
              </a:ext>
            </a:extLst>
          </p:cNvPr>
          <p:cNvSpPr>
            <a:spLocks noChangeShapeType="1"/>
          </p:cNvSpPr>
          <p:nvPr/>
        </p:nvSpPr>
        <p:spPr bwMode="auto">
          <a:xfrm>
            <a:off x="3657600" y="4329223"/>
            <a:ext cx="48006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6" name="Line 63">
            <a:extLst>
              <a:ext uri="{FF2B5EF4-FFF2-40B4-BE49-F238E27FC236}">
                <a16:creationId xmlns="" xmlns:a16="http://schemas.microsoft.com/office/drawing/2014/main" id="{69BCE8CC-FB33-4AC8-A6FD-63877B7DA959}"/>
              </a:ext>
            </a:extLst>
          </p:cNvPr>
          <p:cNvSpPr>
            <a:spLocks noChangeShapeType="1"/>
          </p:cNvSpPr>
          <p:nvPr/>
        </p:nvSpPr>
        <p:spPr bwMode="auto">
          <a:xfrm flipH="1">
            <a:off x="5638800" y="53198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7" name="Line 64">
            <a:extLst>
              <a:ext uri="{FF2B5EF4-FFF2-40B4-BE49-F238E27FC236}">
                <a16:creationId xmlns="" xmlns:a16="http://schemas.microsoft.com/office/drawing/2014/main" id="{EE48562E-D48B-4D61-9E3A-FFF51E8250A2}"/>
              </a:ext>
            </a:extLst>
          </p:cNvPr>
          <p:cNvSpPr>
            <a:spLocks noChangeShapeType="1"/>
          </p:cNvSpPr>
          <p:nvPr/>
        </p:nvSpPr>
        <p:spPr bwMode="auto">
          <a:xfrm>
            <a:off x="5638800" y="56246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8" name="Line 65">
            <a:extLst>
              <a:ext uri="{FF2B5EF4-FFF2-40B4-BE49-F238E27FC236}">
                <a16:creationId xmlns="" xmlns:a16="http://schemas.microsoft.com/office/drawing/2014/main" id="{CC1F5617-094A-40C8-804E-327C2E08630B}"/>
              </a:ext>
            </a:extLst>
          </p:cNvPr>
          <p:cNvSpPr>
            <a:spLocks noChangeShapeType="1"/>
          </p:cNvSpPr>
          <p:nvPr/>
        </p:nvSpPr>
        <p:spPr bwMode="auto">
          <a:xfrm>
            <a:off x="10058400" y="57008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9" name="Line 66">
            <a:extLst>
              <a:ext uri="{FF2B5EF4-FFF2-40B4-BE49-F238E27FC236}">
                <a16:creationId xmlns="" xmlns:a16="http://schemas.microsoft.com/office/drawing/2014/main" id="{1BB55B65-841E-4CA2-8187-D09AB72E0CAB}"/>
              </a:ext>
            </a:extLst>
          </p:cNvPr>
          <p:cNvSpPr>
            <a:spLocks noChangeShapeType="1"/>
          </p:cNvSpPr>
          <p:nvPr/>
        </p:nvSpPr>
        <p:spPr bwMode="auto">
          <a:xfrm flipH="1">
            <a:off x="10058400" y="54722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0" name="Rectangle 67">
            <a:extLst>
              <a:ext uri="{FF2B5EF4-FFF2-40B4-BE49-F238E27FC236}">
                <a16:creationId xmlns="" xmlns:a16="http://schemas.microsoft.com/office/drawing/2014/main" id="{84FE92B7-8810-4E2D-9144-4178FC5FF10A}"/>
              </a:ext>
            </a:extLst>
          </p:cNvPr>
          <p:cNvSpPr>
            <a:spLocks noChangeArrowheads="1"/>
          </p:cNvSpPr>
          <p:nvPr/>
        </p:nvSpPr>
        <p:spPr bwMode="auto">
          <a:xfrm>
            <a:off x="1828800" y="1509824"/>
            <a:ext cx="106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dirty="0">
                <a:solidFill>
                  <a:schemeClr val="tx1"/>
                </a:solidFill>
              </a:rPr>
              <a:t>B = 6</a:t>
            </a:r>
          </a:p>
          <a:p>
            <a:pPr>
              <a:spcBef>
                <a:spcPct val="50000"/>
              </a:spcBef>
              <a:buClrTx/>
              <a:buSzTx/>
              <a:buFontTx/>
              <a:buNone/>
            </a:pPr>
            <a:r>
              <a:rPr lang="en-US" altLang="zh-CN" sz="1800" dirty="0">
                <a:solidFill>
                  <a:schemeClr val="tx1"/>
                </a:solidFill>
              </a:rPr>
              <a:t>L = 5</a:t>
            </a:r>
          </a:p>
        </p:txBody>
      </p:sp>
      <p:sp>
        <p:nvSpPr>
          <p:cNvPr id="22581" name="Line 68">
            <a:extLst>
              <a:ext uri="{FF2B5EF4-FFF2-40B4-BE49-F238E27FC236}">
                <a16:creationId xmlns="" xmlns:a16="http://schemas.microsoft.com/office/drawing/2014/main" id="{9AF0AB0C-A053-4BCC-83BB-8704D9150765}"/>
              </a:ext>
            </a:extLst>
          </p:cNvPr>
          <p:cNvSpPr>
            <a:spLocks noChangeShapeType="1"/>
          </p:cNvSpPr>
          <p:nvPr/>
        </p:nvSpPr>
        <p:spPr bwMode="auto">
          <a:xfrm>
            <a:off x="5486400" y="38720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2" name="Line 69">
            <a:extLst>
              <a:ext uri="{FF2B5EF4-FFF2-40B4-BE49-F238E27FC236}">
                <a16:creationId xmlns="" xmlns:a16="http://schemas.microsoft.com/office/drawing/2014/main" id="{83FA6EDB-D1BC-46E1-A52C-BAFD53F1B358}"/>
              </a:ext>
            </a:extLst>
          </p:cNvPr>
          <p:cNvSpPr>
            <a:spLocks noChangeShapeType="1"/>
          </p:cNvSpPr>
          <p:nvPr/>
        </p:nvSpPr>
        <p:spPr bwMode="auto">
          <a:xfrm>
            <a:off x="6400800" y="18908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3" name="Line 70">
            <a:extLst>
              <a:ext uri="{FF2B5EF4-FFF2-40B4-BE49-F238E27FC236}">
                <a16:creationId xmlns="" xmlns:a16="http://schemas.microsoft.com/office/drawing/2014/main" id="{31A8CF2A-108E-4DB3-BE02-EE5417095A9A}"/>
              </a:ext>
            </a:extLst>
          </p:cNvPr>
          <p:cNvSpPr>
            <a:spLocks noChangeShapeType="1"/>
          </p:cNvSpPr>
          <p:nvPr/>
        </p:nvSpPr>
        <p:spPr bwMode="auto">
          <a:xfrm>
            <a:off x="8915400" y="3872023"/>
            <a:ext cx="8382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4" name="Rectangle 71">
            <a:extLst>
              <a:ext uri="{FF2B5EF4-FFF2-40B4-BE49-F238E27FC236}">
                <a16:creationId xmlns="" xmlns:a16="http://schemas.microsoft.com/office/drawing/2014/main" id="{70859E06-D605-4FDB-A457-40A6DDEC1EBB}"/>
              </a:ext>
            </a:extLst>
          </p:cNvPr>
          <p:cNvSpPr>
            <a:spLocks noChangeArrowheads="1"/>
          </p:cNvSpPr>
          <p:nvPr/>
        </p:nvSpPr>
        <p:spPr bwMode="auto">
          <a:xfrm>
            <a:off x="5048250" y="1075642"/>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dirty="0">
                <a:solidFill>
                  <a:srgbClr val="008000"/>
                </a:solidFill>
              </a:rPr>
              <a:t>Root</a:t>
            </a:r>
          </a:p>
        </p:txBody>
      </p:sp>
      <p:sp>
        <p:nvSpPr>
          <p:cNvPr id="22585" name="Rectangle 72">
            <a:extLst>
              <a:ext uri="{FF2B5EF4-FFF2-40B4-BE49-F238E27FC236}">
                <a16:creationId xmlns="" xmlns:a16="http://schemas.microsoft.com/office/drawing/2014/main" id="{27A82DE3-92CE-4088-937A-18891800B150}"/>
              </a:ext>
            </a:extLst>
          </p:cNvPr>
          <p:cNvSpPr>
            <a:spLocks noChangeArrowheads="1"/>
          </p:cNvSpPr>
          <p:nvPr/>
        </p:nvSpPr>
        <p:spPr bwMode="auto">
          <a:xfrm>
            <a:off x="3810000" y="3087799"/>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Non-leaf node</a:t>
            </a:r>
          </a:p>
        </p:txBody>
      </p:sp>
      <p:sp>
        <p:nvSpPr>
          <p:cNvPr id="22586" name="Rectangle 73">
            <a:extLst>
              <a:ext uri="{FF2B5EF4-FFF2-40B4-BE49-F238E27FC236}">
                <a16:creationId xmlns="" xmlns:a16="http://schemas.microsoft.com/office/drawing/2014/main" id="{0BAFBAF3-BD4B-4E9F-9AD4-14548BFA1DB1}"/>
              </a:ext>
            </a:extLst>
          </p:cNvPr>
          <p:cNvSpPr>
            <a:spLocks noChangeArrowheads="1"/>
          </p:cNvSpPr>
          <p:nvPr/>
        </p:nvSpPr>
        <p:spPr bwMode="auto">
          <a:xfrm>
            <a:off x="31242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sp>
        <p:nvSpPr>
          <p:cNvPr id="22587" name="Rectangle 74">
            <a:extLst>
              <a:ext uri="{FF2B5EF4-FFF2-40B4-BE49-F238E27FC236}">
                <a16:creationId xmlns="" xmlns:a16="http://schemas.microsoft.com/office/drawing/2014/main" id="{5BE8C672-61D8-4F50-A192-A4199C5B0B05}"/>
              </a:ext>
            </a:extLst>
          </p:cNvPr>
          <p:cNvSpPr>
            <a:spLocks noChangeArrowheads="1"/>
          </p:cNvSpPr>
          <p:nvPr/>
        </p:nvSpPr>
        <p:spPr bwMode="auto">
          <a:xfrm>
            <a:off x="82296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grpSp>
        <p:nvGrpSpPr>
          <p:cNvPr id="22588" name="Group 75">
            <a:extLst>
              <a:ext uri="{FF2B5EF4-FFF2-40B4-BE49-F238E27FC236}">
                <a16:creationId xmlns="" xmlns:a16="http://schemas.microsoft.com/office/drawing/2014/main" id="{AC998D9E-DDFA-457A-B6EE-8B2C02E0870B}"/>
              </a:ext>
            </a:extLst>
          </p:cNvPr>
          <p:cNvGrpSpPr>
            <a:grpSpLocks/>
          </p:cNvGrpSpPr>
          <p:nvPr/>
        </p:nvGrpSpPr>
        <p:grpSpPr bwMode="auto">
          <a:xfrm>
            <a:off x="2471738" y="6065948"/>
            <a:ext cx="749300" cy="749300"/>
            <a:chOff x="580" y="3748"/>
            <a:chExt cx="472" cy="472"/>
          </a:xfrm>
        </p:grpSpPr>
        <p:sp>
          <p:nvSpPr>
            <p:cNvPr id="22608" name="Oval 76">
              <a:extLst>
                <a:ext uri="{FF2B5EF4-FFF2-40B4-BE49-F238E27FC236}">
                  <a16:creationId xmlns="" xmlns:a16="http://schemas.microsoft.com/office/drawing/2014/main" id="{7BA36EE6-9BDA-40B0-93D7-A66D19451AD5}"/>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09" name="Oval 77">
              <a:extLst>
                <a:ext uri="{FF2B5EF4-FFF2-40B4-BE49-F238E27FC236}">
                  <a16:creationId xmlns="" xmlns:a16="http://schemas.microsoft.com/office/drawing/2014/main" id="{B3824C65-E2E4-41A8-BDC8-27D1B822D2EA}"/>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0" name="Oval 78">
              <a:extLst>
                <a:ext uri="{FF2B5EF4-FFF2-40B4-BE49-F238E27FC236}">
                  <a16:creationId xmlns="" xmlns:a16="http://schemas.microsoft.com/office/drawing/2014/main" id="{8A0F75E3-7A0F-4B31-9E0D-74CDA63BFF03}"/>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1" name="Oval 79">
              <a:extLst>
                <a:ext uri="{FF2B5EF4-FFF2-40B4-BE49-F238E27FC236}">
                  <a16:creationId xmlns="" xmlns:a16="http://schemas.microsoft.com/office/drawing/2014/main" id="{2930528A-6B38-406A-A7EB-4D07355A442C}"/>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2" name="Oval 80">
              <a:extLst>
                <a:ext uri="{FF2B5EF4-FFF2-40B4-BE49-F238E27FC236}">
                  <a16:creationId xmlns="" xmlns:a16="http://schemas.microsoft.com/office/drawing/2014/main" id="{13795B39-AB7B-4E25-A62F-13A81BA4A83B}"/>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3" name="Oval 81">
              <a:extLst>
                <a:ext uri="{FF2B5EF4-FFF2-40B4-BE49-F238E27FC236}">
                  <a16:creationId xmlns="" xmlns:a16="http://schemas.microsoft.com/office/drawing/2014/main" id="{B44D9E77-3227-46FD-920B-2F51D066F2B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4" name="Oval 82">
              <a:extLst>
                <a:ext uri="{FF2B5EF4-FFF2-40B4-BE49-F238E27FC236}">
                  <a16:creationId xmlns="" xmlns:a16="http://schemas.microsoft.com/office/drawing/2014/main" id="{DA23B7B3-455E-4F65-B388-6C9BDC1C5E1B}"/>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5" name="Oval 83">
              <a:extLst>
                <a:ext uri="{FF2B5EF4-FFF2-40B4-BE49-F238E27FC236}">
                  <a16:creationId xmlns="" xmlns:a16="http://schemas.microsoft.com/office/drawing/2014/main" id="{1CBACBB7-5F82-445A-952A-54DCBC15AE65}"/>
                </a:ext>
              </a:extLst>
            </p:cNvPr>
            <p:cNvSpPr>
              <a:spLocks noChangeArrowheads="1"/>
            </p:cNvSpPr>
            <p:nvPr/>
          </p:nvSpPr>
          <p:spPr bwMode="auto">
            <a:xfrm>
              <a:off x="580" y="3748"/>
              <a:ext cx="472" cy="4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grpSp>
      <p:sp>
        <p:nvSpPr>
          <p:cNvPr id="22589" name="Line 84">
            <a:extLst>
              <a:ext uri="{FF2B5EF4-FFF2-40B4-BE49-F238E27FC236}">
                <a16:creationId xmlns="" xmlns:a16="http://schemas.microsoft.com/office/drawing/2014/main" id="{E6B8CE0F-0DEC-44A9-843E-F4D23E64AFF2}"/>
              </a:ext>
            </a:extLst>
          </p:cNvPr>
          <p:cNvSpPr>
            <a:spLocks noChangeShapeType="1"/>
          </p:cNvSpPr>
          <p:nvPr/>
        </p:nvSpPr>
        <p:spPr bwMode="auto">
          <a:xfrm>
            <a:off x="28194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0" name="Line 88">
            <a:extLst>
              <a:ext uri="{FF2B5EF4-FFF2-40B4-BE49-F238E27FC236}">
                <a16:creationId xmlns="" xmlns:a16="http://schemas.microsoft.com/office/drawing/2014/main" id="{1C8A9D90-119B-4900-A038-F5D2DD2618FF}"/>
              </a:ext>
            </a:extLst>
          </p:cNvPr>
          <p:cNvSpPr>
            <a:spLocks noChangeShapeType="1"/>
          </p:cNvSpPr>
          <p:nvPr/>
        </p:nvSpPr>
        <p:spPr bwMode="auto">
          <a:xfrm>
            <a:off x="28956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2591" name="Group 3">
            <a:extLst>
              <a:ext uri="{FF2B5EF4-FFF2-40B4-BE49-F238E27FC236}">
                <a16:creationId xmlns="" xmlns:a16="http://schemas.microsoft.com/office/drawing/2014/main" id="{E24B4181-1724-4694-91DC-9257F8975B3F}"/>
              </a:ext>
            </a:extLst>
          </p:cNvPr>
          <p:cNvGrpSpPr>
            <a:grpSpLocks/>
          </p:cNvGrpSpPr>
          <p:nvPr/>
        </p:nvGrpSpPr>
        <p:grpSpPr bwMode="auto">
          <a:xfrm>
            <a:off x="3352800" y="1405048"/>
            <a:ext cx="4953000" cy="914400"/>
            <a:chOff x="1152" y="816"/>
            <a:chExt cx="3120" cy="576"/>
          </a:xfrm>
        </p:grpSpPr>
        <p:sp>
          <p:nvSpPr>
            <p:cNvPr id="22593" name="Line 4">
              <a:extLst>
                <a:ext uri="{FF2B5EF4-FFF2-40B4-BE49-F238E27FC236}">
                  <a16:creationId xmlns="" xmlns:a16="http://schemas.microsoft.com/office/drawing/2014/main" id="{F53108E4-84AE-4A22-B1C7-366734786931}"/>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4" name="Rectangle 5">
              <a:extLst>
                <a:ext uri="{FF2B5EF4-FFF2-40B4-BE49-F238E27FC236}">
                  <a16:creationId xmlns="" xmlns:a16="http://schemas.microsoft.com/office/drawing/2014/main" id="{259DAD40-E9F8-401F-A5BE-930BFDEB636E}"/>
                </a:ext>
              </a:extLst>
            </p:cNvPr>
            <p:cNvSpPr>
              <a:spLocks noChangeArrowheads="1"/>
            </p:cNvSpPr>
            <p:nvPr/>
          </p:nvSpPr>
          <p:spPr bwMode="auto">
            <a:xfrm>
              <a:off x="1156" y="820"/>
              <a:ext cx="3016" cy="568"/>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95" name="Line 6">
              <a:extLst>
                <a:ext uri="{FF2B5EF4-FFF2-40B4-BE49-F238E27FC236}">
                  <a16:creationId xmlns="" xmlns:a16="http://schemas.microsoft.com/office/drawing/2014/main" id="{2E6A169D-9B34-47DF-BBBC-6ECE19DAB36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6" name="Line 7">
              <a:extLst>
                <a:ext uri="{FF2B5EF4-FFF2-40B4-BE49-F238E27FC236}">
                  <a16:creationId xmlns="" xmlns:a16="http://schemas.microsoft.com/office/drawing/2014/main" id="{747A45E0-7725-469B-ABDE-0F1181693CCB}"/>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7" name="Line 8">
              <a:extLst>
                <a:ext uri="{FF2B5EF4-FFF2-40B4-BE49-F238E27FC236}">
                  <a16:creationId xmlns="" xmlns:a16="http://schemas.microsoft.com/office/drawing/2014/main" id="{6BD1ABCB-D5E4-40D8-A33C-C08D0FB60245}"/>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8" name="Line 9">
              <a:extLst>
                <a:ext uri="{FF2B5EF4-FFF2-40B4-BE49-F238E27FC236}">
                  <a16:creationId xmlns="" xmlns:a16="http://schemas.microsoft.com/office/drawing/2014/main" id="{5CD55D8C-967D-4A58-888A-31EBCD5FCA63}"/>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9" name="Line 10">
              <a:extLst>
                <a:ext uri="{FF2B5EF4-FFF2-40B4-BE49-F238E27FC236}">
                  <a16:creationId xmlns="" xmlns:a16="http://schemas.microsoft.com/office/drawing/2014/main" id="{F93F2875-D55F-4308-BC10-1CBE4540178B}"/>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600" name="Rectangle 11">
              <a:extLst>
                <a:ext uri="{FF2B5EF4-FFF2-40B4-BE49-F238E27FC236}">
                  <a16:creationId xmlns="" xmlns:a16="http://schemas.microsoft.com/office/drawing/2014/main" id="{21FA1383-FD28-47E5-9924-D53FCF785BB4}"/>
                </a:ext>
              </a:extLst>
            </p:cNvPr>
            <p:cNvSpPr>
              <a:spLocks noChangeArrowheads="1"/>
            </p:cNvSpPr>
            <p:nvPr/>
          </p:nvSpPr>
          <p:spPr bwMode="auto">
            <a:xfrm>
              <a:off x="1200"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a:t>
              </a:r>
            </a:p>
          </p:txBody>
        </p:sp>
        <p:sp>
          <p:nvSpPr>
            <p:cNvPr id="22601" name="Rectangle 12">
              <a:extLst>
                <a:ext uri="{FF2B5EF4-FFF2-40B4-BE49-F238E27FC236}">
                  <a16:creationId xmlns="" xmlns:a16="http://schemas.microsoft.com/office/drawing/2014/main" id="{BB9FDA13-ABC1-44C6-A6B0-C97C1768A2F7}"/>
                </a:ext>
              </a:extLst>
            </p:cNvPr>
            <p:cNvSpPr>
              <a:spLocks noChangeArrowheads="1"/>
            </p:cNvSpPr>
            <p:nvPr/>
          </p:nvSpPr>
          <p:spPr bwMode="auto">
            <a:xfrm>
              <a:off x="1200"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602" name="Rectangle 13">
              <a:extLst>
                <a:ext uri="{FF2B5EF4-FFF2-40B4-BE49-F238E27FC236}">
                  <a16:creationId xmlns="" xmlns:a16="http://schemas.microsoft.com/office/drawing/2014/main" id="{5BBD9D00-6BFF-49B4-BE46-EEE0F5983D50}"/>
                </a:ext>
              </a:extLst>
            </p:cNvPr>
            <p:cNvSpPr>
              <a:spLocks noChangeArrowheads="1"/>
            </p:cNvSpPr>
            <p:nvPr/>
          </p:nvSpPr>
          <p:spPr bwMode="auto">
            <a:xfrm>
              <a:off x="220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3</a:t>
              </a:r>
            </a:p>
          </p:txBody>
        </p:sp>
        <p:sp>
          <p:nvSpPr>
            <p:cNvPr id="22603" name="Rectangle 14">
              <a:extLst>
                <a:ext uri="{FF2B5EF4-FFF2-40B4-BE49-F238E27FC236}">
                  <a16:creationId xmlns="" xmlns:a16="http://schemas.microsoft.com/office/drawing/2014/main" id="{2B29CD9D-0F82-4344-8418-786EBA2F2F3C}"/>
                </a:ext>
              </a:extLst>
            </p:cNvPr>
            <p:cNvSpPr>
              <a:spLocks noChangeArrowheads="1"/>
            </p:cNvSpPr>
            <p:nvPr/>
          </p:nvSpPr>
          <p:spPr bwMode="auto">
            <a:xfrm>
              <a:off x="220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604" name="Rectangle 15">
              <a:extLst>
                <a:ext uri="{FF2B5EF4-FFF2-40B4-BE49-F238E27FC236}">
                  <a16:creationId xmlns="" xmlns:a16="http://schemas.microsoft.com/office/drawing/2014/main" id="{799F843B-06A9-4DE5-9731-858EB549651E}"/>
                </a:ext>
              </a:extLst>
            </p:cNvPr>
            <p:cNvSpPr>
              <a:spLocks noChangeArrowheads="1"/>
            </p:cNvSpPr>
            <p:nvPr/>
          </p:nvSpPr>
          <p:spPr bwMode="auto">
            <a:xfrm>
              <a:off x="172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2</a:t>
              </a:r>
            </a:p>
          </p:txBody>
        </p:sp>
        <p:sp>
          <p:nvSpPr>
            <p:cNvPr id="22605" name="Rectangle 16">
              <a:extLst>
                <a:ext uri="{FF2B5EF4-FFF2-40B4-BE49-F238E27FC236}">
                  <a16:creationId xmlns="" xmlns:a16="http://schemas.microsoft.com/office/drawing/2014/main" id="{29B7F20D-744F-4BD9-9919-C9C3E8F4B30E}"/>
                </a:ext>
              </a:extLst>
            </p:cNvPr>
            <p:cNvSpPr>
              <a:spLocks noChangeArrowheads="1"/>
            </p:cNvSpPr>
            <p:nvPr/>
          </p:nvSpPr>
          <p:spPr bwMode="auto">
            <a:xfrm>
              <a:off x="172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606" name="Rectangle 17">
              <a:extLst>
                <a:ext uri="{FF2B5EF4-FFF2-40B4-BE49-F238E27FC236}">
                  <a16:creationId xmlns="" xmlns:a16="http://schemas.microsoft.com/office/drawing/2014/main" id="{42E0D3C3-A224-4288-96D3-4EB57C1CD492}"/>
                </a:ext>
              </a:extLst>
            </p:cNvPr>
            <p:cNvSpPr>
              <a:spLocks noChangeArrowheads="1"/>
            </p:cNvSpPr>
            <p:nvPr/>
          </p:nvSpPr>
          <p:spPr bwMode="auto">
            <a:xfrm>
              <a:off x="3696"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6</a:t>
              </a:r>
            </a:p>
          </p:txBody>
        </p:sp>
        <p:sp>
          <p:nvSpPr>
            <p:cNvPr id="22607" name="Rectangle 18">
              <a:extLst>
                <a:ext uri="{FF2B5EF4-FFF2-40B4-BE49-F238E27FC236}">
                  <a16:creationId xmlns="" xmlns:a16="http://schemas.microsoft.com/office/drawing/2014/main" id="{49616A49-D2C0-402D-A450-06F6A3BAC9DF}"/>
                </a:ext>
              </a:extLst>
            </p:cNvPr>
            <p:cNvSpPr>
              <a:spLocks noChangeArrowheads="1"/>
            </p:cNvSpPr>
            <p:nvPr/>
          </p:nvSpPr>
          <p:spPr bwMode="auto">
            <a:xfrm>
              <a:off x="3696"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6</a:t>
              </a:r>
            </a:p>
          </p:txBody>
        </p:sp>
      </p:grpSp>
      <p:sp>
        <p:nvSpPr>
          <p:cNvPr id="22592" name="Line 89">
            <a:extLst>
              <a:ext uri="{FF2B5EF4-FFF2-40B4-BE49-F238E27FC236}">
                <a16:creationId xmlns="" xmlns:a16="http://schemas.microsoft.com/office/drawing/2014/main" id="{213628CC-8AF3-4757-BF99-53B3A7BF9FAA}"/>
              </a:ext>
            </a:extLst>
          </p:cNvPr>
          <p:cNvSpPr>
            <a:spLocks noChangeShapeType="1"/>
          </p:cNvSpPr>
          <p:nvPr/>
        </p:nvSpPr>
        <p:spPr bwMode="gray">
          <a:xfrm flipV="1">
            <a:off x="5006975" y="1405048"/>
            <a:ext cx="0" cy="91440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IN"/>
          </a:p>
        </p:txBody>
      </p:sp>
      <p:sp>
        <p:nvSpPr>
          <p:cNvPr id="87" name="Title 1">
            <a:extLst>
              <a:ext uri="{FF2B5EF4-FFF2-40B4-BE49-F238E27FC236}">
                <a16:creationId xmlns="" xmlns:a16="http://schemas.microsoft.com/office/drawing/2014/main" id="{5375B9A5-7794-4F9E-8D19-E9B5FEADBC2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0468790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8989C0-3199-4E07-9655-CFDD6E1CF1F5}"/>
              </a:ext>
            </a:extLst>
          </p:cNvPr>
          <p:cNvSpPr>
            <a:spLocks noGrp="1"/>
          </p:cNvSpPr>
          <p:nvPr>
            <p:ph type="title"/>
          </p:nvPr>
        </p:nvSpPr>
        <p:spPr/>
        <p:txBody>
          <a:bodyPr>
            <a:normAutofit/>
          </a:bodyPr>
          <a:lstStyle/>
          <a:p>
            <a:r>
              <a:rPr lang="en-US" altLang="en-US" sz="3600" dirty="0"/>
              <a:t>CF Tree Insertion:</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7AC0F32-023F-4254-8D1A-F1158329B678}"/>
                  </a:ext>
                </a:extLst>
              </p:cNvPr>
              <p:cNvSpPr>
                <a:spLocks noGrp="1"/>
              </p:cNvSpPr>
              <p:nvPr>
                <p:ph idx="1"/>
              </p:nvPr>
            </p:nvSpPr>
            <p:spPr>
              <a:xfrm>
                <a:off x="838200" y="1270000"/>
                <a:ext cx="8763000" cy="4906963"/>
              </a:xfrm>
            </p:spPr>
            <p:txBody>
              <a:bodyPr/>
              <a:lstStyle/>
              <a:p>
                <a:pPr algn="just"/>
                <a:r>
                  <a:rPr lang="en-US" altLang="en-US" dirty="0"/>
                  <a:t>Given entry “Ent”, it proceeds as below:</a:t>
                </a:r>
              </a:p>
              <a:p>
                <a:pPr lvl="1" algn="just"/>
                <a:r>
                  <a:rPr lang="en-US" altLang="en-US" dirty="0"/>
                  <a:t>Identifying the appropriate leaf</a:t>
                </a:r>
              </a:p>
              <a:p>
                <a:pPr lvl="2" algn="just"/>
                <a:r>
                  <a:rPr lang="en-US" altLang="en-US" dirty="0"/>
                  <a:t>recursively descending the CF tree and choosing the closest child node according to a chosen distance metric</a:t>
                </a:r>
              </a:p>
              <a:p>
                <a:pPr lvl="1" algn="just"/>
                <a:r>
                  <a:rPr lang="en-US" altLang="en-US" dirty="0"/>
                  <a:t>Modifying the leaf: </a:t>
                </a:r>
              </a:p>
              <a:p>
                <a:pPr lvl="2" algn="just"/>
                <a:r>
                  <a:rPr lang="en-US" altLang="en-US" dirty="0"/>
                  <a:t>When it reaches a leaf node, it finds the closest leaf entry, say </a:t>
                </a:r>
                <a14:m>
                  <m:oMath xmlns:m="http://schemas.openxmlformats.org/officeDocument/2006/math">
                    <m:sSub>
                      <m:sSubPr>
                        <m:ctrlPr>
                          <a:rPr lang="en-US" altLang="en-US" b="1" i="1" dirty="0" smtClean="0">
                            <a:latin typeface="Cambria Math" panose="02040503050406030204" pitchFamily="18" charset="0"/>
                          </a:rPr>
                        </m:ctrlPr>
                      </m:sSubPr>
                      <m:e>
                        <m:r>
                          <a:rPr lang="en-US" altLang="en-US" i="1" dirty="0" smtClean="0">
                            <a:latin typeface="Cambria Math" panose="02040503050406030204" pitchFamily="18" charset="0"/>
                          </a:rPr>
                          <m:t>𝐿</m:t>
                        </m:r>
                      </m:e>
                      <m:sub>
                        <m:r>
                          <a:rPr lang="en-US" altLang="en-US" i="1" dirty="0" smtClean="0">
                            <a:latin typeface="Cambria Math" panose="02040503050406030204" pitchFamily="18" charset="0"/>
                          </a:rPr>
                          <m:t>𝑖</m:t>
                        </m:r>
                      </m:sub>
                    </m:sSub>
                  </m:oMath>
                </a14:m>
                <a:r>
                  <a:rPr lang="en-US" altLang="en-US" dirty="0"/>
                  <a:t>, and then test whether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can absorb the node without violating the threshold. If so, the CF vector for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is updated to reflect this.</a:t>
                </a:r>
              </a:p>
              <a:p>
                <a:pPr lvl="2" algn="just"/>
                <a:r>
                  <a:rPr lang="en-US" altLang="en-US" dirty="0"/>
                  <a:t>If not, a new entry for “Ent” is added to the leaf. If there is no room, split the node</a:t>
                </a:r>
              </a:p>
              <a:p>
                <a:pPr lvl="1" algn="just"/>
                <a:r>
                  <a:rPr lang="en-US" altLang="en-US" dirty="0"/>
                  <a:t>Modifying the path: </a:t>
                </a:r>
              </a:p>
              <a:p>
                <a:pPr lvl="2" algn="just"/>
                <a:r>
                  <a:rPr lang="en-US" altLang="en-US" dirty="0"/>
                  <a:t>update CF information up the path.</a:t>
                </a:r>
              </a:p>
              <a:p>
                <a:endParaRPr lang="en-IN" dirty="0"/>
              </a:p>
            </p:txBody>
          </p:sp>
        </mc:Choice>
        <mc:Fallback xmlns="">
          <p:sp>
            <p:nvSpPr>
              <p:cNvPr id="3" name="Content Placeholder 2">
                <a:extLst>
                  <a:ext uri="{FF2B5EF4-FFF2-40B4-BE49-F238E27FC236}">
                    <a16:creationId xmlns:a16="http://schemas.microsoft.com/office/drawing/2014/main" id="{D7AC0F32-023F-4254-8D1A-F1158329B678}"/>
                  </a:ext>
                </a:extLst>
              </p:cNvPr>
              <p:cNvSpPr>
                <a:spLocks noGrp="1" noRot="1" noChangeAspect="1" noMove="1" noResize="1" noEditPoints="1" noAdjustHandles="1" noChangeArrowheads="1" noChangeShapeType="1" noTextEdit="1"/>
              </p:cNvSpPr>
              <p:nvPr>
                <p:ph idx="1"/>
              </p:nvPr>
            </p:nvSpPr>
            <p:spPr>
              <a:xfrm>
                <a:off x="838200" y="1270000"/>
                <a:ext cx="8763000" cy="4906963"/>
              </a:xfrm>
              <a:blipFill>
                <a:blip r:embed="rId2"/>
                <a:stretch>
                  <a:fillRect l="-1253" t="-1988" r="-696"/>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2727C5FA-A3D0-42D2-B24B-37707AACC34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630386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pic>
        <p:nvPicPr>
          <p:cNvPr id="4" name="Picture 3">
            <a:extLst>
              <a:ext uri="{FF2B5EF4-FFF2-40B4-BE49-F238E27FC236}">
                <a16:creationId xmlns="" xmlns:a16="http://schemas.microsoft.com/office/drawing/2014/main" id="{6991D04E-04F1-4A6B-8F55-1F91BABB31CF}"/>
              </a:ext>
            </a:extLst>
          </p:cNvPr>
          <p:cNvPicPr>
            <a:picLocks noChangeAspect="1"/>
          </p:cNvPicPr>
          <p:nvPr/>
        </p:nvPicPr>
        <p:blipFill>
          <a:blip r:embed="rId2"/>
          <a:stretch>
            <a:fillRect/>
          </a:stretch>
        </p:blipFill>
        <p:spPr>
          <a:xfrm>
            <a:off x="1153735" y="866774"/>
            <a:ext cx="10093385" cy="5820194"/>
          </a:xfrm>
          <a:prstGeom prst="rect">
            <a:avLst/>
          </a:prstGeom>
        </p:spPr>
      </p:pic>
    </p:spTree>
    <p:extLst>
      <p:ext uri="{BB962C8B-B14F-4D97-AF65-F5344CB8AC3E}">
        <p14:creationId xmlns:p14="http://schemas.microsoft.com/office/powerpoint/2010/main" val="5484679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1574210308"/>
                  </p:ext>
                </p:extLst>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Enter the first data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endParaRPr lang="en-IN" dirty="0"/>
              </a:p>
              <a:p>
                <a:pPr algn="just"/>
                <a:r>
                  <a:rPr lang="en-US" dirty="0"/>
                  <a:t>T</a:t>
                </a:r>
                <a:r>
                  <a:rPr lang="en-IN" dirty="0"/>
                  <a:t>he root node is initialized with the CF values of the first data value</a:t>
                </a:r>
              </a:p>
              <a:p>
                <a:pPr algn="just"/>
                <a:r>
                  <a:rPr lang="en-US" dirty="0"/>
                  <a:t>A new leaf Leaf1 is created, and BIRCH assigns the first record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 to Leaf1</a:t>
                </a:r>
              </a:p>
              <a:p>
                <a:pPr algn="just"/>
                <a:r>
                  <a:rPr lang="en-US" dirty="0"/>
                  <a:t>Leaf1 contains only one record and hence the radius is zero and thus less than T=0.15</a:t>
                </a:r>
                <a:endParaRPr lang="en-IN" dirty="0"/>
              </a:p>
              <a:p>
                <a:endParaRPr lang="en-IN" dirty="0"/>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333" t="-5869" r="-1417"/>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633853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8" idx="2"/>
            <a:endCxn id="11" idx="0"/>
          </p:cNvCxnSpPr>
          <p:nvPr/>
        </p:nvCxnSpPr>
        <p:spPr>
          <a:xfrm flipH="1">
            <a:off x="672650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539719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579909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799099" y="5483322"/>
                <a:ext cx="1854820" cy="760051"/>
              </a:xfrm>
              <a:prstGeom prst="ellipse">
                <a:avLst/>
              </a:prstGeom>
              <a:blipFill>
                <a:blip r:embed="rId4"/>
                <a:stretch>
                  <a:fillRect/>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609600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12" name="Title 1">
            <a:extLst>
              <a:ext uri="{FF2B5EF4-FFF2-40B4-BE49-F238E27FC236}">
                <a16:creationId xmlns="" xmlns:a16="http://schemas.microsoft.com/office/drawing/2014/main" id="{24920D0B-943D-4FDB-B26A-517F193B10C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40831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4038601" y="1266688"/>
                <a:ext cx="7655416" cy="18251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second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𝟐</m:t>
                        </m:r>
                      </m:sub>
                    </m:sSub>
                    <m:r>
                      <a:rPr lang="en-US" i="1">
                        <a:latin typeface="Cambria Math" panose="02040503050406030204" pitchFamily="18" charset="0"/>
                      </a:rPr>
                      <m:t> </m:t>
                    </m:r>
                  </m:oMath>
                </a14:m>
                <a:r>
                  <a:rPr lang="en-US" dirty="0"/>
                  <a:t>=0.25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=0.25 to Leaf1.</a:t>
                </a:r>
              </a:p>
              <a:p>
                <a:pPr algn="just"/>
                <a:r>
                  <a:rPr lang="en-US" dirty="0"/>
                  <a:t>The radius of Leaf1 is now R = 0.126 &lt; T = 0.15,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 is assigned to Leaf1. </a:t>
                </a:r>
                <a:endParaRPr lang="en-IN" dirty="0"/>
              </a:p>
            </p:txBody>
          </p:sp>
        </mc:Choice>
        <mc:Fallback xmlns="">
          <p:sp>
            <p:nvSpPr>
              <p:cNvPr id="7" name="Content Placeholder 2">
                <a:extLst>
                  <a:ext uri="{FF2B5EF4-FFF2-40B4-BE49-F238E27FC236}">
                    <a16:creationId xmlns:a16="http://schemas.microsoft.com/office/drawing/2014/main" xmlns="" xmlns:a14="http://schemas.microsoft.com/office/drawing/2010/main" id="{FEC184E0-1A79-4543-BF2E-3A0270F17E8E}"/>
                  </a:ext>
                </a:extLst>
              </p:cNvPr>
              <p:cNvSpPr txBox="1">
                <a:spLocks noRot="1" noChangeAspect="1" noMove="1" noResize="1" noEditPoints="1" noAdjustHandles="1" noChangeArrowheads="1" noChangeShapeType="1" noTextEdit="1"/>
              </p:cNvSpPr>
              <p:nvPr/>
            </p:nvSpPr>
            <p:spPr>
              <a:xfrm>
                <a:off x="4038601" y="1266688"/>
                <a:ext cx="7655416" cy="1825192"/>
              </a:xfrm>
              <a:prstGeom prst="rect">
                <a:avLst/>
              </a:prstGeom>
              <a:blipFill rotWithShape="0">
                <a:blip r:embed="rId3"/>
                <a:stretch>
                  <a:fillRect l="-1434" t="-7692" r="-1673" b="-4013"/>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8702603"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n=2, Ls=0.75, SS = 0.313</a:t>
            </a:r>
            <a:endParaRPr lang="en-IN" dirty="0"/>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8" idx="2"/>
            <a:endCxn id="11" idx="0"/>
          </p:cNvCxnSpPr>
          <p:nvPr/>
        </p:nvCxnSpPr>
        <p:spPr>
          <a:xfrm flipH="1">
            <a:off x="9090573"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7761254"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8163163"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8163163" y="5483322"/>
                <a:ext cx="1854820" cy="760051"/>
              </a:xfrm>
              <a:prstGeom prst="ellipse">
                <a:avLst/>
              </a:prstGeom>
              <a:blipFill>
                <a:blip r:embed="rId4"/>
                <a:stretch>
                  <a:fillRect b="-3937"/>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8163163"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3" name="Rectangle 12">
            <a:extLst>
              <a:ext uri="{FF2B5EF4-FFF2-40B4-BE49-F238E27FC236}">
                <a16:creationId xmlns="" xmlns:a16="http://schemas.microsoft.com/office/drawing/2014/main" id="{D12CC901-2932-40C9-A3B2-D0F24B05AF49}"/>
              </a:ext>
            </a:extLst>
          </p:cNvPr>
          <p:cNvSpPr/>
          <p:nvPr/>
        </p:nvSpPr>
        <p:spPr>
          <a:xfrm>
            <a:off x="392987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4" name="Straight Arrow Connector 13">
            <a:extLst>
              <a:ext uri="{FF2B5EF4-FFF2-40B4-BE49-F238E27FC236}">
                <a16:creationId xmlns="" xmlns:a16="http://schemas.microsoft.com/office/drawing/2014/main" id="{53010C05-3309-4291-B05F-CA4432A70F05}"/>
              </a:ext>
            </a:extLst>
          </p:cNvPr>
          <p:cNvCxnSpPr>
            <a:cxnSpLocks/>
            <a:stCxn id="13" idx="2"/>
            <a:endCxn id="16" idx="0"/>
          </p:cNvCxnSpPr>
          <p:nvPr/>
        </p:nvCxnSpPr>
        <p:spPr>
          <a:xfrm flipH="1">
            <a:off x="431784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 xmlns:a16="http://schemas.microsoft.com/office/drawing/2014/main" id="{79AC3273-07AD-4E18-9C2A-E1A62D458329}"/>
              </a:ext>
            </a:extLst>
          </p:cNvPr>
          <p:cNvSpPr/>
          <p:nvPr/>
        </p:nvSpPr>
        <p:spPr>
          <a:xfrm>
            <a:off x="298853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8" name="Oval 17">
                <a:extLst>
                  <a:ext uri="{FF2B5EF4-FFF2-40B4-BE49-F238E27FC236}">
                    <a16:creationId xmlns="" xmlns:a16="http://schemas.microsoft.com/office/drawing/2014/main" id="{889163AA-2EA1-48C9-B677-ADB7E60D24A1}"/>
                  </a:ext>
                </a:extLst>
              </p:cNvPr>
              <p:cNvSpPr/>
              <p:nvPr/>
            </p:nvSpPr>
            <p:spPr>
              <a:xfrm>
                <a:off x="339043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8" name="Oval 17">
                <a:extLst>
                  <a:ext uri="{FF2B5EF4-FFF2-40B4-BE49-F238E27FC236}">
                    <a16:creationId xmlns:a16="http://schemas.microsoft.com/office/drawing/2014/main" id="{889163AA-2EA1-48C9-B677-ADB7E60D24A1}"/>
                  </a:ext>
                </a:extLst>
              </p:cNvPr>
              <p:cNvSpPr>
                <a:spLocks noRot="1" noChangeAspect="1" noMove="1" noResize="1" noEditPoints="1" noAdjustHandles="1" noChangeArrowheads="1" noChangeShapeType="1" noTextEdit="1"/>
              </p:cNvSpPr>
              <p:nvPr/>
            </p:nvSpPr>
            <p:spPr>
              <a:xfrm>
                <a:off x="3390439" y="5483322"/>
                <a:ext cx="1854820" cy="760051"/>
              </a:xfrm>
              <a:prstGeom prst="ellipse">
                <a:avLst/>
              </a:prstGeom>
              <a:blipFill>
                <a:blip r:embed="rId5"/>
                <a:stretch>
                  <a:fillRect/>
                </a:stretch>
              </a:blipFill>
            </p:spPr>
            <p:txBody>
              <a:bodyPr/>
              <a:lstStyle/>
              <a:p>
                <a:r>
                  <a:rPr lang="en-IN">
                    <a:noFill/>
                  </a:rPr>
                  <a:t> </a:t>
                </a:r>
              </a:p>
            </p:txBody>
          </p:sp>
        </mc:Fallback>
      </mc:AlternateContent>
      <p:sp>
        <p:nvSpPr>
          <p:cNvPr id="19" name="Rectangle 18">
            <a:extLst>
              <a:ext uri="{FF2B5EF4-FFF2-40B4-BE49-F238E27FC236}">
                <a16:creationId xmlns="" xmlns:a16="http://schemas.microsoft.com/office/drawing/2014/main" id="{A2F7FF7E-CFCC-453E-90A4-E8CB73E9DDF0}"/>
              </a:ext>
            </a:extLst>
          </p:cNvPr>
          <p:cNvSpPr/>
          <p:nvPr/>
        </p:nvSpPr>
        <p:spPr>
          <a:xfrm>
            <a:off x="368734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20" name="Title 1">
            <a:extLst>
              <a:ext uri="{FF2B5EF4-FFF2-40B4-BE49-F238E27FC236}">
                <a16:creationId xmlns="" xmlns:a16="http://schemas.microsoft.com/office/drawing/2014/main" id="{CC3E5B88-B969-4469-9D18-FF1DB2FA86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
        <p:nvSpPr>
          <p:cNvPr id="4" name="TextBox 3"/>
          <p:cNvSpPr txBox="1"/>
          <p:nvPr/>
        </p:nvSpPr>
        <p:spPr>
          <a:xfrm>
            <a:off x="8941820" y="2600244"/>
            <a:ext cx="2610529" cy="646331"/>
          </a:xfrm>
          <a:prstGeom prst="rect">
            <a:avLst/>
          </a:prstGeom>
          <a:noFill/>
        </p:spPr>
        <p:txBody>
          <a:bodyPr wrap="square" rtlCol="0">
            <a:spAutoFit/>
          </a:bodyPr>
          <a:lstStyle/>
          <a:p>
            <a:r>
              <a:rPr lang="en-US" dirty="0" smtClean="0"/>
              <a:t>LS=0.5+0.25=0.75</a:t>
            </a:r>
          </a:p>
          <a:p>
            <a:r>
              <a:rPr lang="en-US" dirty="0" smtClean="0"/>
              <a:t>SS=((0.5)</a:t>
            </a:r>
            <a:r>
              <a:rPr lang="en-US" baseline="30000" dirty="0" smtClean="0"/>
              <a:t>2</a:t>
            </a:r>
            <a:r>
              <a:rPr lang="en-US" dirty="0" smtClean="0"/>
              <a:t>+(0.75)</a:t>
            </a:r>
            <a:r>
              <a:rPr lang="en-US" baseline="30000" dirty="0" smtClean="0"/>
              <a:t>2</a:t>
            </a:r>
            <a:r>
              <a:rPr lang="en-US" dirty="0" smtClean="0"/>
              <a:t>)=0.313</a:t>
            </a:r>
            <a:endParaRPr lang="en-IN" dirty="0"/>
          </a:p>
        </p:txBody>
      </p:sp>
      <p:sp>
        <p:nvSpPr>
          <p:cNvPr id="9" name="TextBox 8"/>
          <p:cNvSpPr txBox="1"/>
          <p:nvPr/>
        </p:nvSpPr>
        <p:spPr>
          <a:xfrm>
            <a:off x="9223470" y="6465822"/>
            <a:ext cx="263052" cy="369332"/>
          </a:xfrm>
          <a:prstGeom prst="rect">
            <a:avLst/>
          </a:prstGeom>
          <a:noFill/>
        </p:spPr>
        <p:txBody>
          <a:bodyPr wrap="square" rtlCol="0">
            <a:spAutoFit/>
          </a:bodyPr>
          <a:lstStyle/>
          <a:p>
            <a:r>
              <a:rPr lang="en-US" dirty="0" smtClean="0"/>
              <a:t>R</a:t>
            </a:r>
            <a:endParaRPr lang="en-IN" dirty="0"/>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6522" y="6177748"/>
            <a:ext cx="2705478" cy="819264"/>
          </a:xfrm>
          <a:prstGeom prst="rect">
            <a:avLst/>
          </a:prstGeom>
        </p:spPr>
      </p:pic>
      <p:sp>
        <p:nvSpPr>
          <p:cNvPr id="5" name="TextBox 4"/>
          <p:cNvSpPr txBox="1"/>
          <p:nvPr/>
        </p:nvSpPr>
        <p:spPr>
          <a:xfrm>
            <a:off x="5386278" y="4585117"/>
            <a:ext cx="2119195" cy="923330"/>
          </a:xfrm>
          <a:prstGeom prst="rect">
            <a:avLst/>
          </a:prstGeom>
          <a:noFill/>
        </p:spPr>
        <p:txBody>
          <a:bodyPr wrap="square" rtlCol="0">
            <a:spAutoFit/>
          </a:bodyPr>
          <a:lstStyle/>
          <a:p>
            <a:r>
              <a:rPr lang="en-US" dirty="0" smtClean="0"/>
              <a:t>Here we take only one data point so its radius is zero</a:t>
            </a:r>
            <a:endParaRPr lang="en-IN" dirty="0"/>
          </a:p>
        </p:txBody>
      </p:sp>
    </p:spTree>
    <p:extLst>
      <p:ext uri="{BB962C8B-B14F-4D97-AF65-F5344CB8AC3E}">
        <p14:creationId xmlns:p14="http://schemas.microsoft.com/office/powerpoint/2010/main" val="14521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a:xfrm>
            <a:off x="838200" y="365125"/>
            <a:ext cx="10515600" cy="1250315"/>
          </a:xfrm>
        </p:spPr>
        <p:txBody>
          <a:bodyPr>
            <a:normAutofit/>
          </a:bodyPr>
          <a:lstStyle/>
          <a:p>
            <a:r>
              <a:rPr lang="en-US" sz="3600"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2501370" y="4513997"/>
            <a:ext cx="1804175" cy="1559398"/>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840531" y="3574543"/>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240437481"/>
                  </p:ext>
                </p:extLst>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5"/>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5"/>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5"/>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5"/>
                          <a:stretch>
                            <a:fillRect l="-781" t="-308197" r="-100781" b="-322951"/>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5"/>
                          <a:stretch>
                            <a:fillRect l="-781" t="-408197" r="-100781" b="-222951"/>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5"/>
                          <a:stretch>
                            <a:fillRect l="-781" t="-508197" r="-100781" b="-122951"/>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5"/>
                          <a:stretch>
                            <a:fillRect l="-781" t="-608197" r="-100781" b="-22951"/>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624486" y="1215723"/>
                <a:ext cx="10729314" cy="19884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third data value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r>
                      <a:rPr lang="en-US" b="1" i="1" smtClean="0">
                        <a:latin typeface="Cambria Math" panose="02040503050406030204" pitchFamily="18" charset="0"/>
                      </a:rPr>
                      <m:t>𝟎</m:t>
                    </m:r>
                  </m:oMath>
                </a14:m>
                <a:r>
                  <a:rPr lang="en-US" dirty="0"/>
                  <a:t>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𝟑</m:t>
                        </m:r>
                      </m:sub>
                    </m:sSub>
                    <m:r>
                      <a:rPr lang="en-US" i="1">
                        <a:latin typeface="Cambria Math" panose="02040503050406030204" pitchFamily="18" charset="0"/>
                      </a:rPr>
                      <m:t>=</m:t>
                    </m:r>
                    <m:r>
                      <a:rPr lang="en-US" i="1">
                        <a:latin typeface="Cambria Math" panose="02040503050406030204" pitchFamily="18" charset="0"/>
                      </a:rPr>
                      <m:t>𝟎</m:t>
                    </m:r>
                  </m:oMath>
                </a14:m>
                <a:r>
                  <a:rPr lang="en-US" dirty="0"/>
                  <a:t> to Leaf1.</a:t>
                </a:r>
              </a:p>
              <a:p>
                <a:pPr algn="just"/>
                <a:r>
                  <a:rPr lang="en-US" dirty="0"/>
                  <a:t>However, the radius of Leaf1 now increases to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=0.205&gt;</m:t>
                    </m:r>
                    <m:r>
                      <a:rPr lang="en-US" i="1" dirty="0">
                        <a:latin typeface="Cambria Math" panose="02040503050406030204" pitchFamily="18" charset="0"/>
                      </a:rPr>
                      <m:t>𝑇</m:t>
                    </m:r>
                    <m:r>
                      <a:rPr lang="en-US" i="1" dirty="0">
                        <a:latin typeface="Cambria Math" panose="02040503050406030204" pitchFamily="18" charset="0"/>
                      </a:rPr>
                      <m:t>=0.15</m:t>
                    </m:r>
                  </m:oMath>
                </a14:m>
                <a:r>
                  <a:rPr lang="en-US" dirty="0"/>
                  <a:t>. The Threshold value T=0.15 is exceeded, so x3 is not assigned to Leaf1. </a:t>
                </a:r>
              </a:p>
              <a:p>
                <a:pPr algn="just"/>
                <a:r>
                  <a:rPr lang="en-US" dirty="0"/>
                  <a:t>Instead, a new leaf is initialized, called Leaf2, containing x3 only. Node splitting is done by choosing the farthest pair of entries as seeds, and redistributing the remaining entries based on the closest criteria</a:t>
                </a: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624486" y="1215723"/>
                <a:ext cx="10729314" cy="1988497"/>
              </a:xfrm>
              <a:prstGeom prst="rect">
                <a:avLst/>
              </a:prstGeom>
              <a:blipFill>
                <a:blip r:embed="rId6"/>
                <a:stretch>
                  <a:fillRect l="-511" t="-5505" r="-568" b="-4893"/>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5288012" y="320422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23" idx="2"/>
            <a:endCxn id="11" idx="0"/>
          </p:cNvCxnSpPr>
          <p:nvPr/>
        </p:nvCxnSpPr>
        <p:spPr>
          <a:xfrm flipH="1">
            <a:off x="6369685" y="404525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5040366"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5442275"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442275" y="5483322"/>
                <a:ext cx="1854820" cy="760051"/>
              </a:xfrm>
              <a:prstGeom prst="ellipse">
                <a:avLst/>
              </a:prstGeom>
              <a:blipFill>
                <a:blip r:embed="rId7"/>
                <a:stretch>
                  <a:fillRect b="-3937"/>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5442275"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20" name="Rectangle 19">
            <a:extLst>
              <a:ext uri="{FF2B5EF4-FFF2-40B4-BE49-F238E27FC236}">
                <a16:creationId xmlns="" xmlns:a16="http://schemas.microsoft.com/office/drawing/2014/main" id="{9AB7D07D-D226-4B8D-8970-240B1931D630}"/>
              </a:ext>
            </a:extLst>
          </p:cNvPr>
          <p:cNvSpPr/>
          <p:nvPr/>
        </p:nvSpPr>
        <p:spPr>
          <a:xfrm>
            <a:off x="8628733" y="355741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23" name="Rectangle 22">
            <a:extLst>
              <a:ext uri="{FF2B5EF4-FFF2-40B4-BE49-F238E27FC236}">
                <a16:creationId xmlns="" xmlns:a16="http://schemas.microsoft.com/office/drawing/2014/main" id="{C25F3F91-2321-487F-BB24-07FAE0189CB1}"/>
              </a:ext>
            </a:extLst>
          </p:cNvPr>
          <p:cNvSpPr/>
          <p:nvPr/>
        </p:nvSpPr>
        <p:spPr>
          <a:xfrm>
            <a:off x="5508713" y="355224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28" name="Oval 27">
            <a:extLst>
              <a:ext uri="{FF2B5EF4-FFF2-40B4-BE49-F238E27FC236}">
                <a16:creationId xmlns="" xmlns:a16="http://schemas.microsoft.com/office/drawing/2014/main" id="{514FC727-25F4-4E82-AFC5-E7F70D842E70}"/>
              </a:ext>
            </a:extLst>
          </p:cNvPr>
          <p:cNvSpPr/>
          <p:nvPr/>
        </p:nvSpPr>
        <p:spPr>
          <a:xfrm>
            <a:off x="9586344" y="485821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 xmlns:a16="http://schemas.microsoft.com/office/drawing/2014/main" id="{6933F767-CD3E-4E3A-9B34-0CEFC1E077BD}"/>
                  </a:ext>
                </a:extLst>
              </p:cNvPr>
              <p:cNvSpPr/>
              <p:nvPr/>
            </p:nvSpPr>
            <p:spPr>
              <a:xfrm>
                <a:off x="9988253" y="550191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29" name="Oval 28">
                <a:extLst>
                  <a:ext uri="{FF2B5EF4-FFF2-40B4-BE49-F238E27FC236}">
                    <a16:creationId xmlns:a16="http://schemas.microsoft.com/office/drawing/2014/main" id="{6933F767-CD3E-4E3A-9B34-0CEFC1E077BD}"/>
                  </a:ext>
                </a:extLst>
              </p:cNvPr>
              <p:cNvSpPr>
                <a:spLocks noRot="1" noChangeAspect="1" noMove="1" noResize="1" noEditPoints="1" noAdjustHandles="1" noChangeArrowheads="1" noChangeShapeType="1" noTextEdit="1"/>
              </p:cNvSpPr>
              <p:nvPr/>
            </p:nvSpPr>
            <p:spPr>
              <a:xfrm>
                <a:off x="9988253" y="5501910"/>
                <a:ext cx="1854820" cy="760051"/>
              </a:xfrm>
              <a:prstGeom prst="ellipse">
                <a:avLst/>
              </a:prstGeom>
              <a:blipFill>
                <a:blip r:embed="rId8"/>
                <a:stretch>
                  <a:fillRect/>
                </a:stretch>
              </a:blipFill>
            </p:spPr>
            <p:txBody>
              <a:bodyPr/>
              <a:lstStyle/>
              <a:p>
                <a:r>
                  <a:rPr lang="en-IN">
                    <a:noFill/>
                  </a:rPr>
                  <a:t> </a:t>
                </a:r>
              </a:p>
            </p:txBody>
          </p:sp>
        </mc:Fallback>
      </mc:AlternateContent>
      <p:sp>
        <p:nvSpPr>
          <p:cNvPr id="30" name="Rectangle 29">
            <a:extLst>
              <a:ext uri="{FF2B5EF4-FFF2-40B4-BE49-F238E27FC236}">
                <a16:creationId xmlns="" xmlns:a16="http://schemas.microsoft.com/office/drawing/2014/main" id="{B0796EE4-16DD-4CAA-B9FD-A9858664D81A}"/>
              </a:ext>
            </a:extLst>
          </p:cNvPr>
          <p:cNvSpPr/>
          <p:nvPr/>
        </p:nvSpPr>
        <p:spPr>
          <a:xfrm>
            <a:off x="9988253" y="508124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31" name="Straight Arrow Connector 30">
            <a:extLst>
              <a:ext uri="{FF2B5EF4-FFF2-40B4-BE49-F238E27FC236}">
                <a16:creationId xmlns="" xmlns:a16="http://schemas.microsoft.com/office/drawing/2014/main" id="{73196EC7-2585-4C74-8A0D-9E26D947757C}"/>
              </a:ext>
            </a:extLst>
          </p:cNvPr>
          <p:cNvCxnSpPr>
            <a:cxnSpLocks/>
            <a:stCxn id="20" idx="2"/>
            <a:endCxn id="28" idx="0"/>
          </p:cNvCxnSpPr>
          <p:nvPr/>
        </p:nvCxnSpPr>
        <p:spPr>
          <a:xfrm>
            <a:off x="10111845" y="405042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 xmlns:a16="http://schemas.microsoft.com/office/drawing/2014/main" id="{74B57A34-0CC8-44A6-B19A-A56654E5DBF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128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29" grpId="0" animBg="1"/>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 xmlns:a16="http://schemas.microsoft.com/office/drawing/2014/main" id="{A584CACD-5453-4CDB-8499-C6B21DF9DCB3}"/>
                  </a:ext>
                </a:extLst>
              </p:cNvPr>
              <p:cNvSpPr>
                <a:spLocks noGrp="1"/>
              </p:cNvSpPr>
              <p:nvPr>
                <p:ph idx="1"/>
              </p:nvPr>
            </p:nvSpPr>
            <p:spPr/>
            <p:txBody>
              <a:bodyPr>
                <a:normAutofit fontScale="92500" lnSpcReduction="20000"/>
              </a:bodyPr>
              <a:lstStyle/>
              <a:p>
                <a:pPr algn="just"/>
                <a:r>
                  <a:rPr lang="en-US" dirty="0"/>
                  <a:t>The fourth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entered. BIRCH compares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to the locations of CF1 and CF2.</a:t>
                </a:r>
              </a:p>
              <a:p>
                <a:pPr algn="just"/>
                <a:r>
                  <a:rPr lang="en-US" dirty="0"/>
                  <a:t>The location is measured by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𝒙</m:t>
                        </m:r>
                      </m:e>
                    </m:acc>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𝑳𝑺</m:t>
                        </m:r>
                      </m:num>
                      <m:den>
                        <m:r>
                          <a:rPr lang="en-US" i="1" dirty="0">
                            <a:latin typeface="Cambria Math" panose="02040503050406030204" pitchFamily="18" charset="0"/>
                          </a:rPr>
                          <m:t>𝒏</m:t>
                        </m:r>
                      </m:den>
                    </m:f>
                  </m:oMath>
                </a14:m>
                <a:r>
                  <a:rPr lang="en-US" dirty="0"/>
                  <a:t>. We have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𝟏</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𝟕𝟓</m:t>
                        </m:r>
                      </m:num>
                      <m:den>
                        <m:r>
                          <a:rPr lang="en-US" i="1">
                            <a:latin typeface="Cambria Math" panose="02040503050406030204" pitchFamily="18" charset="0"/>
                          </a:rPr>
                          <m:t>𝟐</m:t>
                        </m:r>
                      </m:den>
                    </m:f>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𝟑𝟕𝟓</m:t>
                    </m:r>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𝟐</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num>
                      <m:den>
                        <m:r>
                          <a:rPr lang="en-US" i="1">
                            <a:latin typeface="Cambria Math" panose="02040503050406030204" pitchFamily="18" charset="0"/>
                          </a:rPr>
                          <m:t>𝟏</m:t>
                        </m:r>
                      </m:den>
                    </m:f>
                    <m:r>
                      <a:rPr lang="en-US" i="1">
                        <a:latin typeface="Cambria Math" panose="02040503050406030204" pitchFamily="18" charset="0"/>
                      </a:rPr>
                      <m:t>=</m:t>
                    </m:r>
                    <m:r>
                      <a:rPr lang="en-US" i="1">
                        <a:latin typeface="Cambria Math" panose="02040503050406030204" pitchFamily="18" charset="0"/>
                      </a:rPr>
                      <m:t>𝟎</m:t>
                    </m:r>
                  </m:oMath>
                </a14:m>
                <a:r>
                  <a:rPr lang="en-US" dirty="0"/>
                  <a:t> </a:t>
                </a:r>
              </a:p>
              <a:p>
                <a:pPr algn="just"/>
                <a:r>
                  <a:rPr lang="en-US" dirty="0"/>
                  <a:t>The data point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thus closer to CF1 than to CF2. Thus, BIRCH tentatively passes x4 to CF1.</a:t>
                </a:r>
              </a:p>
              <a:p>
                <a:pPr algn="just"/>
                <a:r>
                  <a:rPr lang="en-US" dirty="0"/>
                  <a:t>The radius of CF1 now increases to R=0.166&gt;T=0.15. The Threshold value T=0.15 is exceeded,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is not assigned to CF1. Instead, we would like to initialize a new leaf. </a:t>
                </a:r>
              </a:p>
              <a:p>
                <a:pPr algn="just"/>
                <a:r>
                  <a:rPr lang="en-US" dirty="0"/>
                  <a:t>However, B=2 means that we cannot have three leaf's in a leaf node. We must therefore split the root node into (i) Node1, which has as its children Leaf1 and Leaf2, and (ii) Node2, whose only leaf Leaf3 contains only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endParaRPr lang="en-US" dirty="0"/>
              </a:p>
              <a:p>
                <a:pPr algn="just"/>
                <a:endParaRPr lang="en-US" dirty="0"/>
              </a:p>
              <a:p>
                <a:endParaRPr lang="en-IN" dirty="0"/>
              </a:p>
            </p:txBody>
          </p:sp>
        </mc:Choice>
        <mc:Fallback xmlns="">
          <p:sp>
            <p:nvSpPr>
              <p:cNvPr id="12" name="Content Placeholder 11">
                <a:extLst>
                  <a:ext uri="{FF2B5EF4-FFF2-40B4-BE49-F238E27FC236}">
                    <a16:creationId xmlns:a16="http://schemas.microsoft.com/office/drawing/2014/main" id="{A584CACD-5453-4CDB-8499-C6B21DF9DCB3}"/>
                  </a:ext>
                </a:extLst>
              </p:cNvPr>
              <p:cNvSpPr>
                <a:spLocks noGrp="1" noRot="1" noChangeAspect="1" noMove="1" noResize="1" noEditPoints="1" noAdjustHandles="1" noChangeArrowheads="1" noChangeShapeType="1" noTextEdit="1"/>
              </p:cNvSpPr>
              <p:nvPr>
                <p:ph idx="1"/>
              </p:nvPr>
            </p:nvSpPr>
            <p:spPr>
              <a:blipFill>
                <a:blip r:embed="rId2"/>
                <a:stretch>
                  <a:fillRect l="-928" t="-3106" r="-986"/>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334F7C69-1DF9-4CEA-9131-B14EE432340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5664868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68D44-E566-4032-B86A-9573F463C54A}"/>
              </a:ext>
            </a:extLst>
          </p:cNvPr>
          <p:cNvSpPr>
            <a:spLocks noGrp="1"/>
          </p:cNvSpPr>
          <p:nvPr>
            <p:ph type="title"/>
          </p:nvPr>
        </p:nvSpPr>
        <p:spPr>
          <a:xfrm>
            <a:off x="838200" y="554037"/>
            <a:ext cx="10515600" cy="527050"/>
          </a:xfrm>
        </p:spPr>
        <p:txBody>
          <a:bodyPr>
            <a:normAutofit fontScale="90000"/>
          </a:bodyPr>
          <a:lstStyle/>
          <a:p>
            <a:r>
              <a:rPr lang="en-US" sz="4000" dirty="0"/>
              <a:t>Example:</a:t>
            </a:r>
            <a:endParaRPr lang="en-IN" dirty="0"/>
          </a:p>
        </p:txBody>
      </p:sp>
      <p:sp>
        <p:nvSpPr>
          <p:cNvPr id="6" name="Rectangle 5">
            <a:extLst>
              <a:ext uri="{FF2B5EF4-FFF2-40B4-BE49-F238E27FC236}">
                <a16:creationId xmlns="" xmlns:a16="http://schemas.microsoft.com/office/drawing/2014/main" id="{B2A4DFA0-8490-45BE-8C68-28A7FDCF88EE}"/>
              </a:ext>
            </a:extLst>
          </p:cNvPr>
          <p:cNvSpPr/>
          <p:nvPr/>
        </p:nvSpPr>
        <p:spPr>
          <a:xfrm>
            <a:off x="426097" y="300350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7" name="Straight Arrow Connector 6">
            <a:extLst>
              <a:ext uri="{FF2B5EF4-FFF2-40B4-BE49-F238E27FC236}">
                <a16:creationId xmlns="" xmlns:a16="http://schemas.microsoft.com/office/drawing/2014/main" id="{6A0FBD84-7536-4454-8BF4-430B30D2F629}"/>
              </a:ext>
            </a:extLst>
          </p:cNvPr>
          <p:cNvCxnSpPr>
            <a:cxnSpLocks/>
            <a:stCxn id="12" idx="2"/>
            <a:endCxn id="8" idx="0"/>
          </p:cNvCxnSpPr>
          <p:nvPr/>
        </p:nvCxnSpPr>
        <p:spPr>
          <a:xfrm flipH="1">
            <a:off x="1507770" y="384453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 xmlns:a16="http://schemas.microsoft.com/office/drawing/2014/main" id="{6C8E8017-51D5-48A5-8F13-AC22ED3AA5AF}"/>
              </a:ext>
            </a:extLst>
          </p:cNvPr>
          <p:cNvSpPr/>
          <p:nvPr/>
        </p:nvSpPr>
        <p:spPr>
          <a:xfrm>
            <a:off x="178451" y="463891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 name="Oval 8">
                <a:extLst>
                  <a:ext uri="{FF2B5EF4-FFF2-40B4-BE49-F238E27FC236}">
                    <a16:creationId xmlns="" xmlns:a16="http://schemas.microsoft.com/office/drawing/2014/main" id="{9CC0D6AD-1813-48B0-8D89-9C78BE2540F6}"/>
                  </a:ext>
                </a:extLst>
              </p:cNvPr>
              <p:cNvSpPr/>
              <p:nvPr/>
            </p:nvSpPr>
            <p:spPr>
              <a:xfrm>
                <a:off x="580360" y="528260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9" name="Oval 8">
                <a:extLst>
                  <a:ext uri="{FF2B5EF4-FFF2-40B4-BE49-F238E27FC236}">
                    <a16:creationId xmlns:a16="http://schemas.microsoft.com/office/drawing/2014/main" id="{9CC0D6AD-1813-48B0-8D89-9C78BE2540F6}"/>
                  </a:ext>
                </a:extLst>
              </p:cNvPr>
              <p:cNvSpPr>
                <a:spLocks noRot="1" noChangeAspect="1" noMove="1" noResize="1" noEditPoints="1" noAdjustHandles="1" noChangeArrowheads="1" noChangeShapeType="1" noTextEdit="1"/>
              </p:cNvSpPr>
              <p:nvPr/>
            </p:nvSpPr>
            <p:spPr>
              <a:xfrm>
                <a:off x="580360" y="5282602"/>
                <a:ext cx="1854820" cy="760051"/>
              </a:xfrm>
              <a:prstGeom prst="ellipse">
                <a:avLst/>
              </a:prstGeom>
              <a:blipFill>
                <a:blip r:embed="rId2"/>
                <a:stretch>
                  <a:fillRect b="-3968"/>
                </a:stretch>
              </a:blipFill>
            </p:spPr>
            <p:txBody>
              <a:bodyPr/>
              <a:lstStyle/>
              <a:p>
                <a:r>
                  <a:rPr lang="en-IN">
                    <a:noFill/>
                  </a:rPr>
                  <a:t> </a:t>
                </a:r>
              </a:p>
            </p:txBody>
          </p:sp>
        </mc:Fallback>
      </mc:AlternateContent>
      <p:sp>
        <p:nvSpPr>
          <p:cNvPr id="10" name="Rectangle 9">
            <a:extLst>
              <a:ext uri="{FF2B5EF4-FFF2-40B4-BE49-F238E27FC236}">
                <a16:creationId xmlns="" xmlns:a16="http://schemas.microsoft.com/office/drawing/2014/main" id="{522BCABC-A37A-48B1-B357-312C94F74D12}"/>
              </a:ext>
            </a:extLst>
          </p:cNvPr>
          <p:cNvSpPr/>
          <p:nvPr/>
        </p:nvSpPr>
        <p:spPr>
          <a:xfrm>
            <a:off x="580360" y="486193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1" name="Rectangle 10">
            <a:extLst>
              <a:ext uri="{FF2B5EF4-FFF2-40B4-BE49-F238E27FC236}">
                <a16:creationId xmlns="" xmlns:a16="http://schemas.microsoft.com/office/drawing/2014/main" id="{DD42FF32-9635-47C4-9436-0C370BB1330F}"/>
              </a:ext>
            </a:extLst>
          </p:cNvPr>
          <p:cNvSpPr/>
          <p:nvPr/>
        </p:nvSpPr>
        <p:spPr>
          <a:xfrm>
            <a:off x="3766818" y="335669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2" name="Rectangle 11">
            <a:extLst>
              <a:ext uri="{FF2B5EF4-FFF2-40B4-BE49-F238E27FC236}">
                <a16:creationId xmlns="" xmlns:a16="http://schemas.microsoft.com/office/drawing/2014/main" id="{A38B7997-4F57-404D-A295-4F7AE73327A7}"/>
              </a:ext>
            </a:extLst>
          </p:cNvPr>
          <p:cNvSpPr/>
          <p:nvPr/>
        </p:nvSpPr>
        <p:spPr>
          <a:xfrm>
            <a:off x="646798" y="335152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3" name="Oval 12">
            <a:extLst>
              <a:ext uri="{FF2B5EF4-FFF2-40B4-BE49-F238E27FC236}">
                <a16:creationId xmlns="" xmlns:a16="http://schemas.microsoft.com/office/drawing/2014/main" id="{F646B0E6-A480-46EB-B2F6-03D2BACBA161}"/>
              </a:ext>
            </a:extLst>
          </p:cNvPr>
          <p:cNvSpPr/>
          <p:nvPr/>
        </p:nvSpPr>
        <p:spPr>
          <a:xfrm>
            <a:off x="4724429" y="465749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4" name="Oval 13">
                <a:extLst>
                  <a:ext uri="{FF2B5EF4-FFF2-40B4-BE49-F238E27FC236}">
                    <a16:creationId xmlns="" xmlns:a16="http://schemas.microsoft.com/office/drawing/2014/main" id="{6D9F8E7C-C45C-45CC-BCC7-65559088DE20}"/>
                  </a:ext>
                </a:extLst>
              </p:cNvPr>
              <p:cNvSpPr/>
              <p:nvPr/>
            </p:nvSpPr>
            <p:spPr>
              <a:xfrm>
                <a:off x="5126338" y="530119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4" name="Oval 13">
                <a:extLst>
                  <a:ext uri="{FF2B5EF4-FFF2-40B4-BE49-F238E27FC236}">
                    <a16:creationId xmlns:a16="http://schemas.microsoft.com/office/drawing/2014/main" id="{6D9F8E7C-C45C-45CC-BCC7-65559088DE20}"/>
                  </a:ext>
                </a:extLst>
              </p:cNvPr>
              <p:cNvSpPr>
                <a:spLocks noRot="1" noChangeAspect="1" noMove="1" noResize="1" noEditPoints="1" noAdjustHandles="1" noChangeArrowheads="1" noChangeShapeType="1" noTextEdit="1"/>
              </p:cNvSpPr>
              <p:nvPr/>
            </p:nvSpPr>
            <p:spPr>
              <a:xfrm>
                <a:off x="5126338" y="5301190"/>
                <a:ext cx="1854820" cy="760051"/>
              </a:xfrm>
              <a:prstGeom prst="ellipse">
                <a:avLst/>
              </a:prstGeom>
              <a:blipFill>
                <a:blip r:embed="rId3"/>
                <a:stretch>
                  <a:fillRect/>
                </a:stretch>
              </a:blipFill>
            </p:spPr>
            <p:txBody>
              <a:bodyPr/>
              <a:lstStyle/>
              <a:p>
                <a:r>
                  <a:rPr lang="en-IN">
                    <a:noFill/>
                  </a:rPr>
                  <a:t> </a:t>
                </a:r>
              </a:p>
            </p:txBody>
          </p:sp>
        </mc:Fallback>
      </mc:AlternateContent>
      <p:sp>
        <p:nvSpPr>
          <p:cNvPr id="15" name="Rectangle 14">
            <a:extLst>
              <a:ext uri="{FF2B5EF4-FFF2-40B4-BE49-F238E27FC236}">
                <a16:creationId xmlns="" xmlns:a16="http://schemas.microsoft.com/office/drawing/2014/main" id="{610BD9D5-8A7D-4907-824C-BAFF4DD3C2FE}"/>
              </a:ext>
            </a:extLst>
          </p:cNvPr>
          <p:cNvSpPr/>
          <p:nvPr/>
        </p:nvSpPr>
        <p:spPr>
          <a:xfrm>
            <a:off x="5126338" y="488052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6" name="Straight Arrow Connector 15">
            <a:extLst>
              <a:ext uri="{FF2B5EF4-FFF2-40B4-BE49-F238E27FC236}">
                <a16:creationId xmlns="" xmlns:a16="http://schemas.microsoft.com/office/drawing/2014/main" id="{73CB6075-E51E-47A2-A99F-6DB7DAA1447D}"/>
              </a:ext>
            </a:extLst>
          </p:cNvPr>
          <p:cNvCxnSpPr>
            <a:cxnSpLocks/>
            <a:stCxn id="11" idx="2"/>
            <a:endCxn id="13" idx="0"/>
          </p:cNvCxnSpPr>
          <p:nvPr/>
        </p:nvCxnSpPr>
        <p:spPr>
          <a:xfrm>
            <a:off x="5249930" y="384970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 xmlns:a16="http://schemas.microsoft.com/office/drawing/2014/main" id="{853FF8ED-938D-4ED5-920B-95DB05DB2A75}"/>
              </a:ext>
            </a:extLst>
          </p:cNvPr>
          <p:cNvSpPr>
            <a:spLocks noGrp="1"/>
          </p:cNvSpPr>
          <p:nvPr>
            <p:ph idx="1"/>
          </p:nvPr>
        </p:nvSpPr>
        <p:spPr>
          <a:xfrm>
            <a:off x="9209589"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18" name="Content Placeholder 5">
                <a:extLst>
                  <a:ext uri="{FF2B5EF4-FFF2-40B4-BE49-F238E27FC236}">
                    <a16:creationId xmlns="" xmlns:a16="http://schemas.microsoft.com/office/drawing/2014/main" id="{7B42D558-5608-4F38-B514-5734BA2F8F4A}"/>
                  </a:ext>
                </a:extLst>
              </p:cNvPr>
              <p:cNvGraphicFramePr>
                <a:graphicFrameLocks/>
              </p:cNvGraphicFramePr>
              <p:nvPr/>
            </p:nvGraphicFramePr>
            <p:xfrm>
              <a:off x="10846958" y="0"/>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extLst>
                  <p:ext uri="{D42A27DB-BD31-4B8C-83A1-F6EECF244321}">
                    <p14:modId xmlns:p14="http://schemas.microsoft.com/office/powerpoint/2010/main" val="2458875267"/>
                  </p:ext>
                </p:extLst>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0" name="Rectangle 19">
            <a:extLst>
              <a:ext uri="{FF2B5EF4-FFF2-40B4-BE49-F238E27FC236}">
                <a16:creationId xmlns="" xmlns:a16="http://schemas.microsoft.com/office/drawing/2014/main" id="{252FC703-291C-4E3B-BF57-7F18F079510E}"/>
              </a:ext>
            </a:extLst>
          </p:cNvPr>
          <p:cNvSpPr/>
          <p:nvPr/>
        </p:nvSpPr>
        <p:spPr>
          <a:xfrm>
            <a:off x="3299395" y="1420724"/>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1" name="Rectangle 20">
            <a:extLst>
              <a:ext uri="{FF2B5EF4-FFF2-40B4-BE49-F238E27FC236}">
                <a16:creationId xmlns="" xmlns:a16="http://schemas.microsoft.com/office/drawing/2014/main" id="{3BC2895C-8432-47FD-AEF6-7BE783B2B7C6}"/>
              </a:ext>
            </a:extLst>
          </p:cNvPr>
          <p:cNvSpPr/>
          <p:nvPr/>
        </p:nvSpPr>
        <p:spPr>
          <a:xfrm>
            <a:off x="6640116" y="1773917"/>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2" name="Rectangle 21">
            <a:extLst>
              <a:ext uri="{FF2B5EF4-FFF2-40B4-BE49-F238E27FC236}">
                <a16:creationId xmlns="" xmlns:a16="http://schemas.microsoft.com/office/drawing/2014/main" id="{88805152-85E9-445B-B903-9D86198B5C3A}"/>
              </a:ext>
            </a:extLst>
          </p:cNvPr>
          <p:cNvSpPr/>
          <p:nvPr/>
        </p:nvSpPr>
        <p:spPr>
          <a:xfrm>
            <a:off x="3384915" y="1768745"/>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4" name="Rectangle 23">
            <a:extLst>
              <a:ext uri="{FF2B5EF4-FFF2-40B4-BE49-F238E27FC236}">
                <a16:creationId xmlns="" xmlns:a16="http://schemas.microsoft.com/office/drawing/2014/main" id="{3EC4193C-84A1-49D3-90A0-8B87463D4EB4}"/>
              </a:ext>
            </a:extLst>
          </p:cNvPr>
          <p:cNvSpPr/>
          <p:nvPr/>
        </p:nvSpPr>
        <p:spPr>
          <a:xfrm>
            <a:off x="7056259" y="2996171"/>
            <a:ext cx="5047777"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E59D8CE4-A3D5-4AC7-8E75-538508C8232B}"/>
              </a:ext>
            </a:extLst>
          </p:cNvPr>
          <p:cNvSpPr/>
          <p:nvPr/>
        </p:nvSpPr>
        <p:spPr>
          <a:xfrm>
            <a:off x="8216154" y="3410744"/>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 xmlns:a16="http://schemas.microsoft.com/office/drawing/2014/main" id="{81DC0E4A-556B-459F-B3A9-06E3C0EEF381}"/>
              </a:ext>
            </a:extLst>
          </p:cNvPr>
          <p:cNvSpPr/>
          <p:nvPr/>
        </p:nvSpPr>
        <p:spPr>
          <a:xfrm>
            <a:off x="8400616" y="4631482"/>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 xmlns:a16="http://schemas.microsoft.com/office/drawing/2014/main" id="{1018A175-205C-4657-BDB8-E0DF1A6BCA32}"/>
                  </a:ext>
                </a:extLst>
              </p:cNvPr>
              <p:cNvSpPr/>
              <p:nvPr/>
            </p:nvSpPr>
            <p:spPr>
              <a:xfrm>
                <a:off x="8869432" y="5275174"/>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1018A175-205C-4657-BDB8-E0DF1A6BCA32}"/>
                  </a:ext>
                </a:extLst>
              </p:cNvPr>
              <p:cNvSpPr>
                <a:spLocks noRot="1" noChangeAspect="1" noMove="1" noResize="1" noEditPoints="1" noAdjustHandles="1" noChangeArrowheads="1" noChangeShapeType="1" noTextEdit="1"/>
              </p:cNvSpPr>
              <p:nvPr/>
            </p:nvSpPr>
            <p:spPr>
              <a:xfrm>
                <a:off x="8869432" y="5275174"/>
                <a:ext cx="1854820" cy="760051"/>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 xmlns:a16="http://schemas.microsoft.com/office/drawing/2014/main" id="{84430F68-561A-433C-B84A-246CA55F71FD}"/>
              </a:ext>
            </a:extLst>
          </p:cNvPr>
          <p:cNvSpPr/>
          <p:nvPr/>
        </p:nvSpPr>
        <p:spPr>
          <a:xfrm>
            <a:off x="8869432" y="4854506"/>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1" name="Straight Arrow Connector 30">
            <a:extLst>
              <a:ext uri="{FF2B5EF4-FFF2-40B4-BE49-F238E27FC236}">
                <a16:creationId xmlns="" xmlns:a16="http://schemas.microsoft.com/office/drawing/2014/main" id="{2E53CB48-63C8-4466-BA11-83089F977B38}"/>
              </a:ext>
            </a:extLst>
          </p:cNvPr>
          <p:cNvCxnSpPr>
            <a:cxnSpLocks/>
            <a:stCxn id="20" idx="2"/>
            <a:endCxn id="6" idx="0"/>
          </p:cNvCxnSpPr>
          <p:nvPr/>
        </p:nvCxnSpPr>
        <p:spPr>
          <a:xfrm flipH="1">
            <a:off x="3613023" y="2396746"/>
            <a:ext cx="2873298" cy="6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3C281691-A5E7-45CA-BF3D-901209C86639}"/>
              </a:ext>
            </a:extLst>
          </p:cNvPr>
          <p:cNvCxnSpPr>
            <a:stCxn id="20" idx="2"/>
            <a:endCxn id="24" idx="0"/>
          </p:cNvCxnSpPr>
          <p:nvPr/>
        </p:nvCxnSpPr>
        <p:spPr>
          <a:xfrm>
            <a:off x="6486321" y="2396746"/>
            <a:ext cx="3093827" cy="59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DEBB55C8-EB0B-4C3E-A150-66D2FAF94E90}"/>
              </a:ext>
            </a:extLst>
          </p:cNvPr>
          <p:cNvCxnSpPr>
            <a:cxnSpLocks/>
            <a:stCxn id="26" idx="2"/>
            <a:endCxn id="27" idx="0"/>
          </p:cNvCxnSpPr>
          <p:nvPr/>
        </p:nvCxnSpPr>
        <p:spPr>
          <a:xfrm>
            <a:off x="9699266" y="3903753"/>
            <a:ext cx="30669" cy="72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 xmlns:a16="http://schemas.microsoft.com/office/drawing/2014/main" id="{F6C4C367-C30C-4253-B707-923CD89D57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162793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DF2459-3FF8-4758-941D-EB464DD973F6}"/>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74D9DB1-017F-4EB1-B302-F757D58441C4}"/>
                  </a:ext>
                </a:extLst>
              </p:cNvPr>
              <p:cNvSpPr>
                <a:spLocks noGrp="1"/>
              </p:cNvSpPr>
              <p:nvPr>
                <p:ph idx="1"/>
              </p:nvPr>
            </p:nvSpPr>
            <p:spPr>
              <a:xfrm>
                <a:off x="838200" y="1270000"/>
                <a:ext cx="8071624" cy="4906963"/>
              </a:xfrm>
            </p:spPr>
            <p:txBody>
              <a:bodyPr>
                <a:normAutofit lnSpcReduction="10000"/>
              </a:bodyPr>
              <a:lstStyle/>
              <a:p>
                <a:pPr algn="just"/>
                <a:r>
                  <a:rPr lang="en-US" dirty="0"/>
                  <a:t>The fifth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entered. </a:t>
                </a:r>
              </a:p>
              <a:p>
                <a:pPr algn="just"/>
                <a:r>
                  <a:rPr lang="en-US" dirty="0"/>
                  <a:t>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5</m:t>
                        </m:r>
                      </m:sub>
                    </m:sSub>
                    <m:r>
                      <a:rPr lang="en-US" i="1" dirty="0">
                        <a:latin typeface="Cambria Math" panose="02040503050406030204" pitchFamily="18" charset="0"/>
                      </a:rPr>
                      <m:t>=1</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m:t>
                    </m:r>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0.75</m:t>
                        </m:r>
                      </m:num>
                      <m:den>
                        <m:r>
                          <a:rPr lang="en-US" i="1" dirty="0" smtClean="0">
                            <a:latin typeface="Cambria Math" panose="02040503050406030204" pitchFamily="18" charset="0"/>
                          </a:rPr>
                          <m:t>3</m:t>
                        </m:r>
                      </m:den>
                    </m:f>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𝟐𝟓</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b="1" i="1" dirty="0" smtClean="0">
                                <a:latin typeface="Cambria Math" panose="02040503050406030204" pitchFamily="18" charset="0"/>
                              </a:rPr>
                              <m:t>𝟑</m:t>
                            </m:r>
                          </m:sub>
                        </m:sSub>
                      </m:sub>
                    </m:sSub>
                    <m:r>
                      <a:rPr lang="en-US" i="1" dirty="0" smtClean="0">
                        <a:latin typeface="Cambria Math" panose="02040503050406030204" pitchFamily="18" charset="0"/>
                      </a:rPr>
                      <m:t>=0.65∕1=0.65</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t>
                </a:r>
              </a:p>
              <a:p>
                <a:pPr algn="just"/>
                <a:r>
                  <a:rPr lang="en-US" dirty="0"/>
                  <a:t>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The radius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=0.175&gt;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so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cannot be assigned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Instead, a new leaf in leaf node Leaf4 is initialized, with </a:t>
                </a:r>
                <a14:m>
                  <m:oMath xmlns:m="http://schemas.openxmlformats.org/officeDocument/2006/math">
                    <m:r>
                      <a:rPr lang="en-US" i="1" dirty="0" smtClean="0">
                        <a:latin typeface="Cambria Math" panose="02040503050406030204" pitchFamily="18" charset="0"/>
                      </a:rPr>
                      <m:t>𝐶𝐹</m:t>
                    </m:r>
                    <m:r>
                      <a:rPr lang="en-US" i="1" dirty="0" smtClean="0">
                        <a:latin typeface="Cambria Math" panose="02040503050406030204" pitchFamily="18" charset="0"/>
                      </a:rPr>
                      <m:t>, </m:t>
                    </m:r>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containing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only. The summary statistics for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are updated.</a:t>
                </a:r>
              </a:p>
              <a:p>
                <a:endParaRPr lang="en-IN" dirty="0"/>
              </a:p>
            </p:txBody>
          </p:sp>
        </mc:Choice>
        <mc:Fallback xmlns="">
          <p:sp>
            <p:nvSpPr>
              <p:cNvPr id="3" name="Content Placeholder 2">
                <a:extLst>
                  <a:ext uri="{FF2B5EF4-FFF2-40B4-BE49-F238E27FC236}">
                    <a16:creationId xmlns:a16="http://schemas.microsoft.com/office/drawing/2014/main" id="{674D9DB1-017F-4EB1-B302-F757D58441C4}"/>
                  </a:ext>
                </a:extLst>
              </p:cNvPr>
              <p:cNvSpPr>
                <a:spLocks noGrp="1" noRot="1" noChangeAspect="1" noMove="1" noResize="1" noEditPoints="1" noAdjustHandles="1" noChangeArrowheads="1" noChangeShapeType="1" noTextEdit="1"/>
              </p:cNvSpPr>
              <p:nvPr>
                <p:ph idx="1"/>
              </p:nvPr>
            </p:nvSpPr>
            <p:spPr>
              <a:xfrm>
                <a:off x="838200" y="1270000"/>
                <a:ext cx="8071624" cy="4906963"/>
              </a:xfrm>
              <a:blipFill>
                <a:blip r:embed="rId2"/>
                <a:stretch>
                  <a:fillRect l="-1360" t="-2733" r="-1511"/>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4C91651A-36D1-4105-868D-37898021743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2947529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86</a:t>
            </a:fld>
            <a:endParaRPr lang="en-US"/>
          </a:p>
        </p:txBody>
      </p:sp>
      <p:sp>
        <p:nvSpPr>
          <p:cNvPr id="9" name="Rectangle 8">
            <a:extLst>
              <a:ext uri="{FF2B5EF4-FFF2-40B4-BE49-F238E27FC236}">
                <a16:creationId xmlns="" xmlns:a16="http://schemas.microsoft.com/office/drawing/2014/main" id="{D4EE5B6B-1F0E-4F92-BBB9-4E83EA21C867}"/>
              </a:ext>
            </a:extLst>
          </p:cNvPr>
          <p:cNvSpPr/>
          <p:nvPr/>
        </p:nvSpPr>
        <p:spPr>
          <a:xfrm>
            <a:off x="489401" y="3003500"/>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849702"/>
            <a:ext cx="392001" cy="78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4638910"/>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5282602"/>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5282602"/>
                <a:ext cx="1492547" cy="760051"/>
              </a:xfrm>
              <a:prstGeom prst="ellipse">
                <a:avLst/>
              </a:prstGeom>
              <a:blipFill>
                <a:blip r:embed="rId2"/>
                <a:stretch>
                  <a:fillRect b="-3968"/>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855809"/>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 xmlns:a16="http://schemas.microsoft.com/office/drawing/2014/main" id="{A6008DEF-E5A8-4AD1-ADB3-8555D83B567E}"/>
              </a:ext>
            </a:extLst>
          </p:cNvPr>
          <p:cNvSpPr/>
          <p:nvPr/>
        </p:nvSpPr>
        <p:spPr>
          <a:xfrm>
            <a:off x="2817626" y="3345230"/>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 xmlns:a16="http://schemas.microsoft.com/office/drawing/2014/main" id="{C21785BD-6011-4DEF-9F1C-FADDE0896062}"/>
              </a:ext>
            </a:extLst>
          </p:cNvPr>
          <p:cNvSpPr/>
          <p:nvPr/>
        </p:nvSpPr>
        <p:spPr>
          <a:xfrm>
            <a:off x="552701" y="3356693"/>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 xmlns:a16="http://schemas.microsoft.com/office/drawing/2014/main" id="{47587C54-69CF-46E0-9851-8FA8DD755FDE}"/>
              </a:ext>
            </a:extLst>
          </p:cNvPr>
          <p:cNvSpPr/>
          <p:nvPr/>
        </p:nvSpPr>
        <p:spPr>
          <a:xfrm>
            <a:off x="3041451" y="4619223"/>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386760" y="5301191"/>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386760" y="5301191"/>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386760" y="4880522"/>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a:off x="3733168" y="3861163"/>
            <a:ext cx="293127" cy="75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445521" y="0"/>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715045838"/>
                  </p:ext>
                </p:extLst>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 xmlns:a16="http://schemas.microsoft.com/office/drawing/2014/main" id="{056E3909-2BCB-462C-BDD4-05AB7E45869D}"/>
              </a:ext>
            </a:extLst>
          </p:cNvPr>
          <p:cNvSpPr/>
          <p:nvPr/>
        </p:nvSpPr>
        <p:spPr>
          <a:xfrm>
            <a:off x="6739271" y="3020980"/>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482E5378-7315-4D85-BD7D-C71A0D7DA447}"/>
              </a:ext>
            </a:extLst>
          </p:cNvPr>
          <p:cNvSpPr/>
          <p:nvPr/>
        </p:nvSpPr>
        <p:spPr>
          <a:xfrm>
            <a:off x="6815267" y="3392905"/>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 xmlns:a16="http://schemas.microsoft.com/office/drawing/2014/main" id="{E627DE38-8D3D-4201-98E1-795417D2F163}"/>
              </a:ext>
            </a:extLst>
          </p:cNvPr>
          <p:cNvSpPr/>
          <p:nvPr/>
        </p:nvSpPr>
        <p:spPr>
          <a:xfrm>
            <a:off x="6070012" y="4631482"/>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 xmlns:a16="http://schemas.microsoft.com/office/drawing/2014/main" id="{89341B7B-8A23-434A-BC2F-120A400D7F4B}"/>
                  </a:ext>
                </a:extLst>
              </p:cNvPr>
              <p:cNvSpPr/>
              <p:nvPr/>
            </p:nvSpPr>
            <p:spPr>
              <a:xfrm>
                <a:off x="6319228" y="5254084"/>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89341B7B-8A23-434A-BC2F-120A400D7F4B}"/>
                  </a:ext>
                </a:extLst>
              </p:cNvPr>
              <p:cNvSpPr>
                <a:spLocks noRot="1" noChangeAspect="1" noMove="1" noResize="1" noEditPoints="1" noAdjustHandles="1" noChangeArrowheads="1" noChangeShapeType="1" noTextEdit="1"/>
              </p:cNvSpPr>
              <p:nvPr/>
            </p:nvSpPr>
            <p:spPr>
              <a:xfrm>
                <a:off x="6319228" y="5254084"/>
                <a:ext cx="1329794" cy="676127"/>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 xmlns:a16="http://schemas.microsoft.com/office/drawing/2014/main" id="{6A303811-E5B7-4F4B-9442-D4C6CC9FD7A6}"/>
              </a:ext>
            </a:extLst>
          </p:cNvPr>
          <p:cNvSpPr/>
          <p:nvPr/>
        </p:nvSpPr>
        <p:spPr>
          <a:xfrm>
            <a:off x="6435887" y="4855809"/>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26436" y="2307538"/>
            <a:ext cx="2853055" cy="69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437876" cy="71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a:endCxn id="27" idx="0"/>
          </p:cNvCxnSpPr>
          <p:nvPr/>
        </p:nvCxnSpPr>
        <p:spPr>
          <a:xfrm flipH="1">
            <a:off x="7022498" y="3885914"/>
            <a:ext cx="846123" cy="7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136548" y="3369959"/>
            <a:ext cx="1871570"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40" name="Oval 39">
            <a:extLst>
              <a:ext uri="{FF2B5EF4-FFF2-40B4-BE49-F238E27FC236}">
                <a16:creationId xmlns="" xmlns:a16="http://schemas.microsoft.com/office/drawing/2014/main" id="{13A75D5A-39AF-4623-AA95-D806B618CEBF}"/>
              </a:ext>
            </a:extLst>
          </p:cNvPr>
          <p:cNvSpPr/>
          <p:nvPr/>
        </p:nvSpPr>
        <p:spPr>
          <a:xfrm>
            <a:off x="9879980" y="4627768"/>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160222" y="5219867"/>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160222" y="5219867"/>
                <a:ext cx="1381290" cy="674989"/>
              </a:xfrm>
              <a:prstGeom prst="ellipse">
                <a:avLst/>
              </a:prstGeom>
              <a:blipFill>
                <a:blip r:embed="rId6"/>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181562" y="4850792"/>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37" idx="2"/>
            <a:endCxn id="40" idx="0"/>
          </p:cNvCxnSpPr>
          <p:nvPr/>
        </p:nvCxnSpPr>
        <p:spPr>
          <a:xfrm>
            <a:off x="10072333" y="3862968"/>
            <a:ext cx="745959" cy="7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 xmlns:a16="http://schemas.microsoft.com/office/drawing/2014/main" id="{5D37401C-389F-4D30-A38F-D171BA5A33A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835040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307552-C90C-4E51-A81F-DB9D234BA5DA}"/>
              </a:ext>
            </a:extLst>
          </p:cNvPr>
          <p:cNvSpPr>
            <a:spLocks noGrp="1"/>
          </p:cNvSpPr>
          <p:nvPr>
            <p:ph type="title"/>
          </p:nvPr>
        </p:nvSpPr>
        <p:spPr>
          <a:xfrm>
            <a:off x="838200" y="1"/>
            <a:ext cx="10515600" cy="1690688"/>
          </a:xfrm>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771F890-36FC-4346-87C0-C22503CF2CC2}"/>
                  </a:ext>
                </a:extLst>
              </p:cNvPr>
              <p:cNvSpPr>
                <a:spLocks noGrp="1"/>
              </p:cNvSpPr>
              <p:nvPr>
                <p:ph idx="1"/>
              </p:nvPr>
            </p:nvSpPr>
            <p:spPr>
              <a:xfrm>
                <a:off x="838200" y="1081088"/>
                <a:ext cx="10515600" cy="5222876"/>
              </a:xfrm>
            </p:spPr>
            <p:txBody>
              <a:bodyPr>
                <a:normAutofit fontScale="92500" lnSpcReduction="20000"/>
              </a:bodyPr>
              <a:lstStyle/>
              <a:p>
                <a:pPr algn="just"/>
                <a:r>
                  <a:rPr lang="en-US" dirty="0"/>
                  <a:t>The sixth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entered. At the root node,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=0.75∕3=0.25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sub>
                    </m:sSub>
                    <m:r>
                      <a:rPr lang="en-US" i="1" dirty="0" smtClean="0">
                        <a:latin typeface="Cambria Math" panose="02040503050406030204" pitchFamily="18" charset="0"/>
                      </a:rPr>
                      <m:t>=1.65∕2=0.825</m:t>
                    </m:r>
                  </m:oMath>
                </a14:m>
                <a:r>
                  <a:rPr lang="en-US" dirty="0"/>
                  <a:t>. The data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and 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34</m:t>
                        </m:r>
                      </m:sub>
                    </m:sSub>
                  </m:oMath>
                </a14:m>
                <a:r>
                  <a:rPr lang="en-US" dirty="0"/>
                  <a:t>. </a:t>
                </a:r>
              </a:p>
              <a:p>
                <a:pPr algn="just"/>
                <a:r>
                  <a:rPr lang="en-US" dirty="0"/>
                  <a:t>The record descends to Node2, and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sub>
                    </m:sSub>
                    <m:r>
                      <a:rPr lang="en-US" i="1" dirty="0" smtClean="0">
                        <a:latin typeface="Cambria Math" panose="02040503050406030204" pitchFamily="18" charset="0"/>
                      </a:rPr>
                      <m:t>=0.65</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sub>
                    </m:sSub>
                    <m:r>
                      <a:rPr lang="en-US" i="1" dirty="0" smtClean="0">
                        <a:latin typeface="Cambria Math" panose="02040503050406030204" pitchFamily="18" charset="0"/>
                      </a:rPr>
                      <m:t>=1</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r>
                      <a:rPr lang="en-US" i="1" dirty="0" smtClean="0">
                        <a:latin typeface="Cambria Math" panose="02040503050406030204" pitchFamily="18" charset="0"/>
                      </a:rPr>
                      <m:t> </m:t>
                    </m:r>
                  </m:oMath>
                </a14:m>
                <a:r>
                  <a:rPr lang="en-US" dirty="0"/>
                  <a:t>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BIRCH tentatively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The radius of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=0.2&gt;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The Threshold value T=0.15 is exceeded, so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oMath>
                </a14:m>
                <a:r>
                  <a:rPr lang="en-US" dirty="0"/>
                  <a:t> is not assigned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But the branching factor B=2 means that we may have at most two leaf nodes branching off of any non-leaf node. Therefore, we will need a new set of non-leaf nodes, Node2.1 and Node2.2, branching off from Node2.</a:t>
                </a:r>
              </a:p>
              <a:p>
                <a:pPr algn="just"/>
                <a:r>
                  <a:rPr lang="en-US" dirty="0"/>
                  <a:t>Node2.1 contains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𝟑</m:t>
                        </m:r>
                      </m:sub>
                    </m:sSub>
                  </m:oMath>
                </a14:m>
                <a:r>
                  <a:rPr lang="en-US" dirty="0"/>
                  <a:t> and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while Node2.2 contains the desired new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𝟓</m:t>
                        </m:r>
                      </m:sub>
                    </m:sSub>
                  </m:oMath>
                </a14:m>
                <a:r>
                  <a:rPr lang="en-US" dirty="0"/>
                  <a:t> and the new leaf node Leaf5 as its only child, containing only the information from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a:t>
                </a:r>
                <a:endParaRPr lang="en-IN" dirty="0"/>
              </a:p>
            </p:txBody>
          </p:sp>
        </mc:Choice>
        <mc:Fallback xmlns="">
          <p:sp>
            <p:nvSpPr>
              <p:cNvPr id="3" name="Content Placeholder 2">
                <a:extLst>
                  <a:ext uri="{FF2B5EF4-FFF2-40B4-BE49-F238E27FC236}">
                    <a16:creationId xmlns:a16="http://schemas.microsoft.com/office/drawing/2014/main" xmlns:a14="http://schemas.microsoft.com/office/drawing/2010/main" xmlns="" id="{4771F890-36FC-4346-87C0-C22503CF2CC2}"/>
                  </a:ext>
                </a:extLst>
              </p:cNvPr>
              <p:cNvSpPr>
                <a:spLocks noGrp="1" noRot="1" noChangeAspect="1" noMove="1" noResize="1" noEditPoints="1" noAdjustHandles="1" noChangeArrowheads="1" noChangeShapeType="1" noTextEdit="1"/>
              </p:cNvSpPr>
              <p:nvPr>
                <p:ph idx="1"/>
              </p:nvPr>
            </p:nvSpPr>
            <p:spPr>
              <a:xfrm>
                <a:off x="838200" y="1081088"/>
                <a:ext cx="10515600" cy="5222876"/>
              </a:xfrm>
              <a:blipFill rotWithShape="0">
                <a:blip r:embed="rId2"/>
                <a:stretch>
                  <a:fillRect l="-928" t="-2917" r="-986" b="-3267"/>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0A8F185D-40FC-4B26-B0F2-12C58EAC800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74492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88</a:t>
            </a:fld>
            <a:endParaRPr lang="en-US"/>
          </a:p>
        </p:txBody>
      </p:sp>
      <p:sp>
        <p:nvSpPr>
          <p:cNvPr id="9" name="Rectangle 8">
            <a:extLst>
              <a:ext uri="{FF2B5EF4-FFF2-40B4-BE49-F238E27FC236}">
                <a16:creationId xmlns=""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494258169"/>
                  </p:ext>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n=3, Ls=3.05, SS = 3.393</a:t>
            </a:r>
            <a:endParaRPr lang="en-IN" dirty="0"/>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p:cNvCxnSpPr>
          <p:nvPr/>
        </p:nvCxnSpPr>
        <p:spPr>
          <a:xfrm flipH="1">
            <a:off x="7022498" y="3425468"/>
            <a:ext cx="783856" cy="492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61" name="Oval 60">
            <a:extLst>
              <a:ext uri="{FF2B5EF4-FFF2-40B4-BE49-F238E27FC236}">
                <a16:creationId xmlns="" xmlns:a16="http://schemas.microsoft.com/office/drawing/2014/main" id="{0567A9A4-435C-4528-A3DB-69370D7AA83E}"/>
              </a:ext>
            </a:extLst>
          </p:cNvPr>
          <p:cNvSpPr/>
          <p:nvPr/>
        </p:nvSpPr>
        <p:spPr>
          <a:xfrm>
            <a:off x="8028889" y="5118425"/>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 xmlns:a16="http://schemas.microsoft.com/office/drawing/2014/main" id="{C6399E6A-C8F4-40EF-B659-843FF5D13D82}"/>
                  </a:ext>
                </a:extLst>
              </p:cNvPr>
              <p:cNvSpPr/>
              <p:nvPr/>
            </p:nvSpPr>
            <p:spPr>
              <a:xfrm>
                <a:off x="8309131" y="571052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674989"/>
              </a:xfrm>
              <a:prstGeom prst="ellipse">
                <a:avLst/>
              </a:prstGeom>
              <a:blipFill>
                <a:blip r:embed="rId7"/>
                <a:stretch>
                  <a:fillRect/>
                </a:stretch>
              </a:blipFill>
            </p:spPr>
            <p:txBody>
              <a:bodyPr/>
              <a:lstStyle/>
              <a:p>
                <a:r>
                  <a:rPr lang="en-IN">
                    <a:noFill/>
                  </a:rPr>
                  <a:t> </a:t>
                </a:r>
              </a:p>
            </p:txBody>
          </p:sp>
        </mc:Fallback>
      </mc:AlternateContent>
      <p:sp>
        <p:nvSpPr>
          <p:cNvPr id="63" name="Rectangle 62">
            <a:extLst>
              <a:ext uri="{FF2B5EF4-FFF2-40B4-BE49-F238E27FC236}">
                <a16:creationId xmlns="" xmlns:a16="http://schemas.microsoft.com/office/drawing/2014/main" id="{71221A17-7550-486E-AF05-3B3E97E060B4}"/>
              </a:ext>
            </a:extLst>
          </p:cNvPr>
          <p:cNvSpPr/>
          <p:nvPr/>
        </p:nvSpPr>
        <p:spPr>
          <a:xfrm>
            <a:off x="8330471" y="5341449"/>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64" name="Straight Arrow Connector 63">
            <a:extLst>
              <a:ext uri="{FF2B5EF4-FFF2-40B4-BE49-F238E27FC236}">
                <a16:creationId xmlns="" xmlns:a16="http://schemas.microsoft.com/office/drawing/2014/main" id="{026CECFE-859F-41F8-856B-F4005C0D4244}"/>
              </a:ext>
            </a:extLst>
          </p:cNvPr>
          <p:cNvCxnSpPr>
            <a:cxnSpLocks/>
            <a:stCxn id="60" idx="2"/>
            <a:endCxn id="61" idx="0"/>
          </p:cNvCxnSpPr>
          <p:nvPr/>
        </p:nvCxnSpPr>
        <p:spPr>
          <a:xfrm>
            <a:off x="8187249" y="4844274"/>
            <a:ext cx="779952"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74" name="Straight Arrow Connector 73">
            <a:extLst>
              <a:ext uri="{FF2B5EF4-FFF2-40B4-BE49-F238E27FC236}">
                <a16:creationId xmlns="" xmlns:a16="http://schemas.microsoft.com/office/drawing/2014/main" id="{91489DB9-8813-4B54-8153-3B5FA9C9ED52}"/>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 xmlns:a16="http://schemas.microsoft.com/office/drawing/2014/main" id="{80958309-2C45-4A77-868F-97929B397CA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385968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a:solidFill>
                  <a:schemeClr val="tx1"/>
                </a:solidFill>
              </a:rPr>
              <a:t>Example:</a:t>
            </a:r>
            <a:endParaRPr lang="en-IN" dirty="0">
              <a:solidFill>
                <a:schemeClr val="tx1"/>
              </a:solidFill>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89</a:t>
            </a:fld>
            <a:endParaRPr lang="en-US"/>
          </a:p>
        </p:txBody>
      </p:sp>
      <p:sp>
        <p:nvSpPr>
          <p:cNvPr id="9" name="Rectangle 8">
            <a:extLst>
              <a:ext uri="{FF2B5EF4-FFF2-40B4-BE49-F238E27FC236}">
                <a16:creationId xmlns=""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n=4, Ls=4.15, SS = 4.212</a:t>
            </a:r>
            <a:endParaRPr lang="en-IN" dirty="0"/>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n=3, Ls=2.75, SS = 2.252</a:t>
            </a:r>
            <a:endParaRPr lang="en-IN" dirty="0"/>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a:endCxn id="53" idx="0"/>
          </p:cNvCxnSpPr>
          <p:nvPr/>
        </p:nvCxnSpPr>
        <p:spPr>
          <a:xfrm flipH="1">
            <a:off x="7066276" y="3425468"/>
            <a:ext cx="740078" cy="5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n=2, Ls=2.1, SS = 2.21</a:t>
            </a:r>
            <a:endParaRPr lang="en-IN" dirty="0"/>
          </a:p>
        </p:txBody>
      </p:sp>
      <p:sp>
        <p:nvSpPr>
          <p:cNvPr id="61" name="Oval 60">
            <a:extLst>
              <a:ext uri="{FF2B5EF4-FFF2-40B4-BE49-F238E27FC236}">
                <a16:creationId xmlns="" xmlns:a16="http://schemas.microsoft.com/office/drawing/2014/main" id="{0567A9A4-435C-4528-A3DB-69370D7AA83E}"/>
              </a:ext>
            </a:extLst>
          </p:cNvPr>
          <p:cNvSpPr/>
          <p:nvPr/>
        </p:nvSpPr>
        <p:spPr>
          <a:xfrm>
            <a:off x="7883202" y="5118425"/>
            <a:ext cx="2022311"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 xmlns:a16="http://schemas.microsoft.com/office/drawing/2014/main" id="{C6399E6A-C8F4-40EF-B659-843FF5D13D82}"/>
                  </a:ext>
                </a:extLst>
              </p:cNvPr>
              <p:cNvSpPr/>
              <p:nvPr/>
            </p:nvSpPr>
            <p:spPr>
              <a:xfrm>
                <a:off x="8309131" y="5710524"/>
                <a:ext cx="1381290" cy="82037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br>
                  <a:rPr lang="en-IN" dirty="0"/>
                </a:b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7</m:t>
                        </m:r>
                      </m:sub>
                    </m:sSub>
                  </m:oMath>
                </a14:m>
                <a:r>
                  <a:rPr lang="en-IN" dirty="0"/>
                  <a:t>=1.1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820372"/>
              </a:xfrm>
              <a:prstGeom prst="ellipse">
                <a:avLst/>
              </a:prstGeom>
              <a:blipFill>
                <a:blip r:embed="rId7"/>
                <a:stretch>
                  <a:fillRect b="-735"/>
                </a:stretch>
              </a:blipFill>
            </p:spPr>
            <p:txBody>
              <a:bodyPr/>
              <a:lstStyle/>
              <a:p>
                <a:r>
                  <a:rPr lang="en-IN">
                    <a:noFill/>
                  </a:rPr>
                  <a:t> </a:t>
                </a:r>
              </a:p>
            </p:txBody>
          </p:sp>
        </mc:Fallback>
      </mc:AlternateContent>
      <p:sp>
        <p:nvSpPr>
          <p:cNvPr id="63" name="Rectangle 62">
            <a:extLst>
              <a:ext uri="{FF2B5EF4-FFF2-40B4-BE49-F238E27FC236}">
                <a16:creationId xmlns="" xmlns:a16="http://schemas.microsoft.com/office/drawing/2014/main" id="{71221A17-7550-486E-AF05-3B3E97E060B4}"/>
              </a:ext>
            </a:extLst>
          </p:cNvPr>
          <p:cNvSpPr/>
          <p:nvPr/>
        </p:nvSpPr>
        <p:spPr>
          <a:xfrm>
            <a:off x="8209163" y="5341449"/>
            <a:ext cx="1502598" cy="228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Leaf4:R=0.05</a:t>
            </a:r>
            <a:endParaRPr lang="en-IN" dirty="0"/>
          </a:p>
        </p:txBody>
      </p:sp>
      <p:cxnSp>
        <p:nvCxnSpPr>
          <p:cNvPr id="64" name="Straight Arrow Connector 63">
            <a:extLst>
              <a:ext uri="{FF2B5EF4-FFF2-40B4-BE49-F238E27FC236}">
                <a16:creationId xmlns="" xmlns:a16="http://schemas.microsoft.com/office/drawing/2014/main" id="{026CECFE-859F-41F8-856B-F4005C0D4244}"/>
              </a:ext>
            </a:extLst>
          </p:cNvPr>
          <p:cNvCxnSpPr>
            <a:cxnSpLocks/>
            <a:stCxn id="60" idx="2"/>
            <a:endCxn id="61" idx="0"/>
          </p:cNvCxnSpPr>
          <p:nvPr/>
        </p:nvCxnSpPr>
        <p:spPr>
          <a:xfrm>
            <a:off x="8187249" y="4844274"/>
            <a:ext cx="707109"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48" name="Straight Arrow Connector 47">
            <a:extLst>
              <a:ext uri="{FF2B5EF4-FFF2-40B4-BE49-F238E27FC236}">
                <a16:creationId xmlns="" xmlns:a16="http://schemas.microsoft.com/office/drawing/2014/main" id="{76E0EBE6-C056-490D-925A-2744A3C6FC5E}"/>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 xmlns:a16="http://schemas.microsoft.com/office/drawing/2014/main" id="{AF9DB28A-45FE-4A19-8B6E-78588FD0E81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273658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9291F6-988C-47F2-B211-BC7617F161A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8434CBFB-A1EF-45BD-9166-C26A2542940F}"/>
              </a:ext>
            </a:extLst>
          </p:cNvPr>
          <p:cNvSpPr>
            <a:spLocks noGrp="1"/>
          </p:cNvSpPr>
          <p:nvPr>
            <p:ph idx="1"/>
          </p:nvPr>
        </p:nvSpPr>
        <p:spPr>
          <a:xfrm>
            <a:off x="838200" y="1270001"/>
            <a:ext cx="10515600" cy="1473200"/>
          </a:xfrm>
        </p:spPr>
        <p:txBody>
          <a:bodyPr>
            <a:normAutofit/>
          </a:bodyPr>
          <a:lstStyle/>
          <a:p>
            <a:r>
              <a:rPr lang="en-GB" altLang="en-US" dirty="0"/>
              <a:t>Problem:</a:t>
            </a:r>
          </a:p>
          <a:p>
            <a:pPr lvl="1"/>
            <a:r>
              <a:rPr lang="en-GB" altLang="en-US" dirty="0"/>
              <a:t>Suppose we have 4 types of medicines and each has two attributes (pH and weight index). Our goal is to group these objects into </a:t>
            </a:r>
            <a:r>
              <a:rPr lang="en-GB" altLang="en-US" i="1" dirty="0"/>
              <a:t>K=2</a:t>
            </a:r>
            <a:r>
              <a:rPr lang="en-GB" altLang="en-US" dirty="0"/>
              <a:t>  group of medicine.</a:t>
            </a:r>
            <a:endParaRPr lang="en-US" altLang="en-US" dirty="0"/>
          </a:p>
          <a:p>
            <a:endParaRPr lang="en-IN" dirty="0"/>
          </a:p>
        </p:txBody>
      </p:sp>
      <p:graphicFrame>
        <p:nvGraphicFramePr>
          <p:cNvPr id="6" name="Group 41">
            <a:extLst>
              <a:ext uri="{FF2B5EF4-FFF2-40B4-BE49-F238E27FC236}">
                <a16:creationId xmlns="" xmlns:a16="http://schemas.microsoft.com/office/drawing/2014/main" id="{F47F1B9C-CBAA-4C23-9050-D5739DA892A6}"/>
              </a:ext>
            </a:extLst>
          </p:cNvPr>
          <p:cNvGraphicFramePr>
            <a:graphicFrameLocks noGrp="1"/>
          </p:cNvGraphicFramePr>
          <p:nvPr>
            <p:extLst/>
          </p:nvPr>
        </p:nvGraphicFramePr>
        <p:xfrm>
          <a:off x="1834031" y="3052760"/>
          <a:ext cx="3647138" cy="2848021"/>
        </p:xfrm>
        <a:graphic>
          <a:graphicData uri="http://schemas.openxmlformats.org/drawingml/2006/table">
            <a:tbl>
              <a:tblPr/>
              <a:tblGrid>
                <a:gridCol w="1216673">
                  <a:extLst>
                    <a:ext uri="{9D8B030D-6E8A-4147-A177-3AD203B41FA5}">
                      <a16:colId xmlns="" xmlns:a16="http://schemas.microsoft.com/office/drawing/2014/main" val="20000"/>
                    </a:ext>
                  </a:extLst>
                </a:gridCol>
                <a:gridCol w="1213792">
                  <a:extLst>
                    <a:ext uri="{9D8B030D-6E8A-4147-A177-3AD203B41FA5}">
                      <a16:colId xmlns="" xmlns:a16="http://schemas.microsoft.com/office/drawing/2014/main" val="20001"/>
                    </a:ext>
                  </a:extLst>
                </a:gridCol>
                <a:gridCol w="1216673">
                  <a:extLst>
                    <a:ext uri="{9D8B030D-6E8A-4147-A177-3AD203B41FA5}">
                      <a16:colId xmlns="" xmlns:a16="http://schemas.microsoft.com/office/drawing/2014/main" val="20002"/>
                    </a:ext>
                  </a:extLst>
                </a:gridCol>
              </a:tblGrid>
              <a:tr h="63641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Medicine</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Weight</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pH-Index</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A</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B</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2</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C</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3</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D</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5</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grpSp>
        <p:nvGrpSpPr>
          <p:cNvPr id="7" name="Group 42">
            <a:extLst>
              <a:ext uri="{FF2B5EF4-FFF2-40B4-BE49-F238E27FC236}">
                <a16:creationId xmlns="" xmlns:a16="http://schemas.microsoft.com/office/drawing/2014/main" id="{E86B9A77-08FA-49EF-9C2B-385F34D49DB3}"/>
              </a:ext>
            </a:extLst>
          </p:cNvPr>
          <p:cNvGrpSpPr>
            <a:grpSpLocks/>
          </p:cNvGrpSpPr>
          <p:nvPr/>
        </p:nvGrpSpPr>
        <p:grpSpPr bwMode="auto">
          <a:xfrm>
            <a:off x="6645582" y="2795892"/>
            <a:ext cx="4293629" cy="3792562"/>
            <a:chOff x="3224" y="1614"/>
            <a:chExt cx="2982" cy="2634"/>
          </a:xfrm>
        </p:grpSpPr>
        <p:pic>
          <p:nvPicPr>
            <p:cNvPr id="8" name="Picture 36">
              <a:extLst>
                <a:ext uri="{FF2B5EF4-FFF2-40B4-BE49-F238E27FC236}">
                  <a16:creationId xmlns="" xmlns:a16="http://schemas.microsoft.com/office/drawing/2014/main" id="{0F94C0AA-ECF3-4032-9DAD-6DEE5BFD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 y="1614"/>
              <a:ext cx="2982" cy="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7">
              <a:extLst>
                <a:ext uri="{FF2B5EF4-FFF2-40B4-BE49-F238E27FC236}">
                  <a16:creationId xmlns="" xmlns:a16="http://schemas.microsoft.com/office/drawing/2014/main" id="{6E507612-5B99-4242-8CEF-B9DC1ED509A5}"/>
                </a:ext>
              </a:extLst>
            </p:cNvPr>
            <p:cNvSpPr txBox="1">
              <a:spLocks noChangeArrowheads="1"/>
            </p:cNvSpPr>
            <p:nvPr/>
          </p:nvSpPr>
          <p:spPr bwMode="auto">
            <a:xfrm>
              <a:off x="4040" y="2948"/>
              <a:ext cx="22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A</a:t>
              </a:r>
            </a:p>
          </p:txBody>
        </p:sp>
        <p:sp>
          <p:nvSpPr>
            <p:cNvPr id="10" name="Text Box 38">
              <a:extLst>
                <a:ext uri="{FF2B5EF4-FFF2-40B4-BE49-F238E27FC236}">
                  <a16:creationId xmlns="" xmlns:a16="http://schemas.microsoft.com/office/drawing/2014/main" id="{9F714499-F5C9-4E58-902F-8F0E75659650}"/>
                </a:ext>
              </a:extLst>
            </p:cNvPr>
            <p:cNvSpPr txBox="1">
              <a:spLocks noChangeArrowheads="1"/>
            </p:cNvSpPr>
            <p:nvPr/>
          </p:nvSpPr>
          <p:spPr bwMode="auto">
            <a:xfrm>
              <a:off x="4424" y="2948"/>
              <a:ext cx="2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B</a:t>
              </a:r>
            </a:p>
          </p:txBody>
        </p:sp>
        <p:sp>
          <p:nvSpPr>
            <p:cNvPr id="11" name="Text Box 39">
              <a:extLst>
                <a:ext uri="{FF2B5EF4-FFF2-40B4-BE49-F238E27FC236}">
                  <a16:creationId xmlns="" xmlns:a16="http://schemas.microsoft.com/office/drawing/2014/main" id="{4379297F-4E17-4672-BE94-85BECA550BB3}"/>
                </a:ext>
              </a:extLst>
            </p:cNvPr>
            <p:cNvSpPr txBox="1">
              <a:spLocks noChangeArrowheads="1"/>
            </p:cNvSpPr>
            <p:nvPr/>
          </p:nvSpPr>
          <p:spPr bwMode="auto">
            <a:xfrm>
              <a:off x="5192" y="2094"/>
              <a:ext cx="22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C</a:t>
              </a:r>
            </a:p>
          </p:txBody>
        </p:sp>
        <p:sp>
          <p:nvSpPr>
            <p:cNvPr id="12" name="Text Box 40">
              <a:extLst>
                <a:ext uri="{FF2B5EF4-FFF2-40B4-BE49-F238E27FC236}">
                  <a16:creationId xmlns="" xmlns:a16="http://schemas.microsoft.com/office/drawing/2014/main" id="{1C61EFAC-9865-429B-A4F4-608EBDC0917D}"/>
                </a:ext>
              </a:extLst>
            </p:cNvPr>
            <p:cNvSpPr txBox="1">
              <a:spLocks noChangeArrowheads="1"/>
            </p:cNvSpPr>
            <p:nvPr/>
          </p:nvSpPr>
          <p:spPr bwMode="auto">
            <a:xfrm>
              <a:off x="5576" y="1700"/>
              <a:ext cx="23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
              </a:r>
            </a:p>
          </p:txBody>
        </p:sp>
      </p:grpSp>
      <p:sp>
        <p:nvSpPr>
          <p:cNvPr id="13" name="Title 1">
            <a:extLst>
              <a:ext uri="{FF2B5EF4-FFF2-40B4-BE49-F238E27FC236}">
                <a16:creationId xmlns="" xmlns:a16="http://schemas.microsoft.com/office/drawing/2014/main" id="{7B56F7D7-18D7-488B-808B-C904554464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2625322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Data sets are made up of data objects. A data object represents an entity. Data objects are described by attributes. Attributes can be nominal, binary, ordinal, or numeric.</a:t>
            </a:r>
          </a:p>
          <a:p>
            <a:pPr algn="just">
              <a:lnSpc>
                <a:spcPct val="100000"/>
              </a:lnSpc>
              <a:spcBef>
                <a:spcPts val="0"/>
              </a:spcBef>
            </a:pPr>
            <a:r>
              <a:rPr lang="en-US" dirty="0"/>
              <a:t>The values of a nominal (or categorical) attribute are symbols or names of things, where each value represents some kind of category, code, or state.</a:t>
            </a:r>
          </a:p>
          <a:p>
            <a:pPr algn="just">
              <a:lnSpc>
                <a:spcPct val="100000"/>
              </a:lnSpc>
              <a:spcBef>
                <a:spcPts val="0"/>
              </a:spcBef>
            </a:pPr>
            <a:r>
              <a:rPr lang="en-US" dirty="0"/>
              <a:t>Binary attributes are nominal attributes with only two possible states (such as 1 and 0 or true and false). If the two states are equally important, the attribute is symmetric; otherwise it is asymmetric.</a:t>
            </a:r>
          </a:p>
          <a:p>
            <a:pPr algn="just">
              <a:lnSpc>
                <a:spcPct val="100000"/>
              </a:lnSpc>
              <a:spcBef>
                <a:spcPts val="0"/>
              </a:spcBef>
            </a:pPr>
            <a:r>
              <a:rPr lang="en-US" dirty="0"/>
              <a:t>An ordinal attribute is an attribute with possible values that have a meaningful order or ranking among them, but the magnitude between successive values is not known.</a:t>
            </a:r>
            <a:endParaRPr lang="en-US" sz="2800" dirty="0"/>
          </a:p>
        </p:txBody>
      </p:sp>
    </p:spTree>
    <p:extLst>
      <p:ext uri="{BB962C8B-B14F-4D97-AF65-F5344CB8AC3E}">
        <p14:creationId xmlns:p14="http://schemas.microsoft.com/office/powerpoint/2010/main" val="3982883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A numeric attribute is quantitative (i.e., it is a measurable quantity) represented in integer or real values. Numeric attribute types can be interval-scaled or ratio-scaled. The values of an </a:t>
            </a:r>
            <a:r>
              <a:rPr lang="en-US" b="1" dirty="0"/>
              <a:t>interval-scaled</a:t>
            </a:r>
            <a:r>
              <a:rPr lang="en-US" dirty="0"/>
              <a:t> attribute are measured in fixed and equal units. </a:t>
            </a:r>
            <a:r>
              <a:rPr lang="en-US" b="1" dirty="0"/>
              <a:t>Ratio-scaled</a:t>
            </a:r>
            <a:r>
              <a:rPr lang="en-US" dirty="0"/>
              <a:t> attributes are numeric attributes with an inherent zero-point. Measurements are ratio-scaled in that we can speak of values as being an order of magnitude larger than the unit of measurement.</a:t>
            </a:r>
          </a:p>
          <a:p>
            <a:pPr algn="just">
              <a:lnSpc>
                <a:spcPct val="100000"/>
              </a:lnSpc>
              <a:spcBef>
                <a:spcPts val="0"/>
              </a:spcBef>
            </a:pPr>
            <a:r>
              <a:rPr lang="en-US" dirty="0"/>
              <a:t>Measures of </a:t>
            </a:r>
            <a:r>
              <a:rPr lang="en-US" b="1" dirty="0"/>
              <a:t>object similarity </a:t>
            </a:r>
            <a:r>
              <a:rPr lang="en-US" dirty="0"/>
              <a:t>and </a:t>
            </a:r>
            <a:r>
              <a:rPr lang="en-US" b="1" dirty="0"/>
              <a:t>dissimilarity</a:t>
            </a:r>
            <a:r>
              <a:rPr lang="en-US" dirty="0"/>
              <a:t> are used in data mining applications such as clustering, outlier analysis, and nearest-neighbor classification. Such measures of proximity can be computed for each attribute type, or for combinations of such attributes. Examples include the Jaccard coefficient for asymmetric binary attributes and Euclidean, Manhattan, and </a:t>
            </a:r>
            <a:r>
              <a:rPr lang="en-US" dirty="0" err="1"/>
              <a:t>Minkowski</a:t>
            </a:r>
            <a:r>
              <a:rPr lang="en-US" dirty="0"/>
              <a:t>. For applications involving sparse numeric data vectors, such as term-frequency vectors, the cosine measure.</a:t>
            </a:r>
            <a:endParaRPr lang="en-US" sz="2800" dirty="0"/>
          </a:p>
        </p:txBody>
      </p:sp>
    </p:spTree>
    <p:extLst>
      <p:ext uri="{BB962C8B-B14F-4D97-AF65-F5344CB8AC3E}">
        <p14:creationId xmlns:p14="http://schemas.microsoft.com/office/powerpoint/2010/main" val="10425742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References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Jiawei Han, Micheline </a:t>
            </a:r>
            <a:r>
              <a:rPr lang="en-US" dirty="0" err="1"/>
              <a:t>Kamber</a:t>
            </a:r>
            <a:r>
              <a:rPr lang="en-US" dirty="0"/>
              <a:t> and Jian Pei, </a:t>
            </a:r>
            <a:r>
              <a:rPr lang="en-US" b="1" i="1" dirty="0"/>
              <a:t>Data Mining: Concepts and Techniques</a:t>
            </a:r>
            <a:r>
              <a:rPr lang="en-US" dirty="0"/>
              <a:t>, Morgan Kaufmann, 3rd Edition.</a:t>
            </a:r>
          </a:p>
          <a:p>
            <a:pPr algn="just">
              <a:lnSpc>
                <a:spcPct val="100000"/>
              </a:lnSpc>
              <a:spcBef>
                <a:spcPts val="0"/>
              </a:spcBef>
            </a:pPr>
            <a:r>
              <a:rPr lang="en-US" dirty="0"/>
              <a:t>Tan, Pang-Ning, Michael Steinbach, and Vipin Kumar, </a:t>
            </a:r>
            <a:r>
              <a:rPr lang="en-US" b="1" i="1" dirty="0"/>
              <a:t>Introduction to data mining,</a:t>
            </a:r>
            <a:r>
              <a:rPr lang="en-US" dirty="0"/>
              <a:t> Pearson India.</a:t>
            </a:r>
          </a:p>
        </p:txBody>
      </p:sp>
    </p:spTree>
    <p:extLst>
      <p:ext uri="{BB962C8B-B14F-4D97-AF65-F5344CB8AC3E}">
        <p14:creationId xmlns:p14="http://schemas.microsoft.com/office/powerpoint/2010/main" val="736363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8834</TotalTime>
  <Words>5801</Words>
  <Application>Microsoft Office PowerPoint</Application>
  <PresentationFormat>Widescreen</PresentationFormat>
  <Paragraphs>1104</Paragraphs>
  <Slides>92</Slides>
  <Notes>15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3</vt:i4>
      </vt:variant>
      <vt:variant>
        <vt:lpstr>Slide Titles</vt:lpstr>
      </vt:variant>
      <vt:variant>
        <vt:i4>92</vt:i4>
      </vt:variant>
    </vt:vector>
  </HeadingPairs>
  <TitlesOfParts>
    <vt:vector size="113" baseType="lpstr">
      <vt:lpstr>MS PGothic</vt:lpstr>
      <vt:lpstr>宋体</vt:lpstr>
      <vt:lpstr>宋体</vt:lpstr>
      <vt:lpstr>游ゴシック</vt:lpstr>
      <vt:lpstr>游ゴシック Light</vt:lpstr>
      <vt:lpstr>Arial</vt:lpstr>
      <vt:lpstr>Calibri</vt:lpstr>
      <vt:lpstr>Calibri Light</vt:lpstr>
      <vt:lpstr>Cambria Math</vt:lpstr>
      <vt:lpstr>Garamond (W1)</vt:lpstr>
      <vt:lpstr>Monotype Sorts</vt:lpstr>
      <vt:lpstr>Symbol</vt:lpstr>
      <vt:lpstr>Tahoma</vt:lpstr>
      <vt:lpstr>Times New Roman</vt:lpstr>
      <vt:lpstr>Wingdings</vt:lpstr>
      <vt:lpstr>等线</vt:lpstr>
      <vt:lpstr>等线 Light</vt:lpstr>
      <vt:lpstr>Office Theme</vt:lpstr>
      <vt:lpstr>Equation</vt:lpstr>
      <vt:lpstr>Worksheet</vt:lpstr>
      <vt:lpstr>Microsoft Equation 3.0</vt:lpstr>
      <vt:lpstr>Clustering</vt:lpstr>
      <vt:lpstr>Clustering</vt:lpstr>
      <vt:lpstr>Clustering</vt:lpstr>
      <vt:lpstr>Major Clustering Approaches</vt:lpstr>
      <vt:lpstr>Major Clustering Approaches</vt:lpstr>
      <vt:lpstr>1. Partitioning Methods</vt:lpstr>
      <vt:lpstr>1. Partitioning Methods: k-Means</vt:lpstr>
      <vt:lpstr>1. Partitioning Methods: k-Means</vt:lpstr>
      <vt:lpstr>K-means - Example</vt:lpstr>
      <vt:lpstr>PowerPoint Presentation</vt:lpstr>
      <vt:lpstr>K-means - Example</vt:lpstr>
      <vt:lpstr>K-means - Example</vt:lpstr>
      <vt:lpstr>K-means - Example</vt:lpstr>
      <vt:lpstr>K-means - Example</vt:lpstr>
      <vt:lpstr>K-means - Example</vt:lpstr>
      <vt:lpstr>Strengths of k-means </vt:lpstr>
      <vt:lpstr>Weaknesses of k-means</vt:lpstr>
      <vt:lpstr>Weaknesses of k-means: Problems with outliers</vt:lpstr>
      <vt:lpstr>Weaknesses of k-means: To deal with outliers</vt:lpstr>
      <vt:lpstr>Weaknesses of k-means</vt:lpstr>
      <vt:lpstr>Weaknesses of k-means</vt:lpstr>
      <vt:lpstr>1. Partitioning Methods: k-Medoids</vt:lpstr>
      <vt:lpstr>K-medoids Example</vt:lpstr>
      <vt:lpstr>PowerPoint Presentation</vt:lpstr>
      <vt:lpstr>K-medoids Example</vt:lpstr>
      <vt:lpstr>PowerPoint Presentation</vt:lpstr>
      <vt:lpstr>K-medoids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Clusters?</vt:lpstr>
      <vt:lpstr>How to Define Inter-Cluster Distance</vt:lpstr>
      <vt:lpstr>How to Define Inter-Cluster Distance</vt:lpstr>
      <vt:lpstr>How to Define Inter-Cluster Distance</vt:lpstr>
      <vt:lpstr>How to Define Inter-Cluster Distance</vt:lpstr>
      <vt:lpstr>Cluster Distance Measures </vt:lpstr>
      <vt:lpstr> Agglomerative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Distance Measure is Better?</vt:lpstr>
      <vt:lpstr>PowerPoint Presentation</vt:lpstr>
      <vt:lpstr>PowerPoint Presentation</vt:lpstr>
      <vt:lpstr>BIRCH: Key Components </vt:lpstr>
      <vt:lpstr>Clustering Feature </vt:lpstr>
      <vt:lpstr>Distance Measures:</vt:lpstr>
      <vt:lpstr>Clustering Feature:</vt:lpstr>
      <vt:lpstr>CF-Tree:</vt:lpstr>
      <vt:lpstr>Example of CF Tree:</vt:lpstr>
      <vt:lpstr>CF Tree Insertion:</vt:lpstr>
      <vt:lpstr>Example:</vt:lpstr>
      <vt:lpstr>Example:</vt:lpstr>
      <vt:lpstr>Example:</vt:lpstr>
      <vt:lpstr>Example:</vt:lpstr>
      <vt:lpstr>Example:</vt:lpstr>
      <vt:lpstr>Example:</vt:lpstr>
      <vt:lpstr>PowerPoint Presentation</vt:lpstr>
      <vt:lpstr>Example:</vt:lpstr>
      <vt:lpstr>PowerPoint Presentation</vt:lpstr>
      <vt:lpstr>PowerPoint Presentation</vt:lpstr>
      <vt:lpstr>Summary</vt:lpstr>
      <vt:lpstr>Summary</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PreProcessing</dc:title>
  <dc:creator>Kuldeep Singh</dc:creator>
  <cp:lastModifiedBy>Sumit kumar</cp:lastModifiedBy>
  <cp:revision>83</cp:revision>
  <dcterms:created xsi:type="dcterms:W3CDTF">2023-09-04T03:01:19Z</dcterms:created>
  <dcterms:modified xsi:type="dcterms:W3CDTF">2024-12-20T06:16:42Z</dcterms:modified>
</cp:coreProperties>
</file>